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34" r:id="rId1"/>
  </p:sldMasterIdLst>
  <p:notesMasterIdLst>
    <p:notesMasterId r:id="rId20"/>
  </p:notesMasterIdLst>
  <p:handoutMasterIdLst>
    <p:handoutMasterId r:id="rId21"/>
  </p:handoutMasterIdLst>
  <p:sldIdLst>
    <p:sldId id="853" r:id="rId2"/>
    <p:sldId id="835" r:id="rId3"/>
    <p:sldId id="838" r:id="rId4"/>
    <p:sldId id="846" r:id="rId5"/>
    <p:sldId id="854" r:id="rId6"/>
    <p:sldId id="839" r:id="rId7"/>
    <p:sldId id="855" r:id="rId8"/>
    <p:sldId id="840" r:id="rId9"/>
    <p:sldId id="841" r:id="rId10"/>
    <p:sldId id="842" r:id="rId11"/>
    <p:sldId id="843" r:id="rId12"/>
    <p:sldId id="844" r:id="rId13"/>
    <p:sldId id="847" r:id="rId14"/>
    <p:sldId id="848" r:id="rId15"/>
    <p:sldId id="849" r:id="rId16"/>
    <p:sldId id="852" r:id="rId17"/>
    <p:sldId id="850" r:id="rId18"/>
    <p:sldId id="851" r:id="rId19"/>
  </p:sldIdLst>
  <p:sldSz cx="9144000" cy="6858000" type="screen4x3"/>
  <p:notesSz cx="6810375" cy="99425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-Benutzer" initials="W" lastIdx="17" clrIdx="0"/>
  <p:cmAuthor id="1" name="Guido Wüstenhagen" initials="GW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6053"/>
    <a:srgbClr val="FFFFFF"/>
    <a:srgbClr val="7C5341"/>
    <a:srgbClr val="6D4E3D"/>
    <a:srgbClr val="856357"/>
    <a:srgbClr val="DDB197"/>
    <a:srgbClr val="00927B"/>
    <a:srgbClr val="339966"/>
    <a:srgbClr val="FFFF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45F1A9-A961-4A5B-A2F4-78856C4BC236}" v="33" dt="2025-02-10T16:18:39.6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73" autoAdjust="0"/>
  </p:normalViewPr>
  <p:slideViewPr>
    <p:cSldViewPr snapToObjects="1">
      <p:cViewPr varScale="1">
        <p:scale>
          <a:sx n="105" d="100"/>
          <a:sy n="105" d="100"/>
        </p:scale>
        <p:origin x="1926" y="96"/>
      </p:cViewPr>
      <p:guideLst>
        <p:guide orient="horz" pos="302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82" d="100"/>
          <a:sy n="82" d="100"/>
        </p:scale>
        <p:origin x="-3876" y="-108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do Wüstenhagen" userId="35c8df18-8f87-487f-ac99-c49ad373004d" providerId="ADAL" clId="{6645F1A9-A961-4A5B-A2F4-78856C4BC236}"/>
    <pc:docChg chg="undo custSel addSld delSld modSld addMainMaster delMainMaster modMainMaster addSection delSection modSection">
      <pc:chgData name="Guido Wüstenhagen" userId="35c8df18-8f87-487f-ac99-c49ad373004d" providerId="ADAL" clId="{6645F1A9-A961-4A5B-A2F4-78856C4BC236}" dt="2025-02-10T16:21:15.882" v="2980" actId="15"/>
      <pc:docMkLst>
        <pc:docMk/>
      </pc:docMkLst>
      <pc:sldChg chg="delSp modSp mod">
        <pc:chgData name="Guido Wüstenhagen" userId="35c8df18-8f87-487f-ac99-c49ad373004d" providerId="ADAL" clId="{6645F1A9-A961-4A5B-A2F4-78856C4BC236}" dt="2025-02-10T08:37:33.586" v="246" actId="478"/>
        <pc:sldMkLst>
          <pc:docMk/>
          <pc:sldMk cId="1960905439" sldId="835"/>
        </pc:sldMkLst>
        <pc:spChg chg="del mod">
          <ac:chgData name="Guido Wüstenhagen" userId="35c8df18-8f87-487f-ac99-c49ad373004d" providerId="ADAL" clId="{6645F1A9-A961-4A5B-A2F4-78856C4BC236}" dt="2025-02-10T08:37:33.586" v="246" actId="478"/>
          <ac:spMkLst>
            <pc:docMk/>
            <pc:sldMk cId="1960905439" sldId="835"/>
            <ac:spMk id="3" creationId="{4421E2EC-F54F-0A54-84F0-6172D9F210A6}"/>
          </ac:spMkLst>
        </pc:spChg>
        <pc:spChg chg="del">
          <ac:chgData name="Guido Wüstenhagen" userId="35c8df18-8f87-487f-ac99-c49ad373004d" providerId="ADAL" clId="{6645F1A9-A961-4A5B-A2F4-78856C4BC236}" dt="2025-02-10T07:33:49.012" v="7" actId="478"/>
          <ac:spMkLst>
            <pc:docMk/>
            <pc:sldMk cId="1960905439" sldId="835"/>
            <ac:spMk id="9" creationId="{514428BF-57B3-62E4-8E69-A82185B436DB}"/>
          </ac:spMkLst>
        </pc:spChg>
      </pc:sldChg>
      <pc:sldChg chg="addSp delSp modSp mod">
        <pc:chgData name="Guido Wüstenhagen" userId="35c8df18-8f87-487f-ac99-c49ad373004d" providerId="ADAL" clId="{6645F1A9-A961-4A5B-A2F4-78856C4BC236}" dt="2025-02-10T07:35:33.285" v="21" actId="478"/>
        <pc:sldMkLst>
          <pc:docMk/>
          <pc:sldMk cId="3806655741" sldId="838"/>
        </pc:sldMkLst>
        <pc:spChg chg="add mod">
          <ac:chgData name="Guido Wüstenhagen" userId="35c8df18-8f87-487f-ac99-c49ad373004d" providerId="ADAL" clId="{6645F1A9-A961-4A5B-A2F4-78856C4BC236}" dt="2025-02-10T07:35:31.326" v="20"/>
          <ac:spMkLst>
            <pc:docMk/>
            <pc:sldMk cId="3806655741" sldId="838"/>
            <ac:spMk id="3" creationId="{E99B2D86-43BF-EB56-6E2E-75F206ACEDE2}"/>
          </ac:spMkLst>
        </pc:spChg>
        <pc:spChg chg="del mod">
          <ac:chgData name="Guido Wüstenhagen" userId="35c8df18-8f87-487f-ac99-c49ad373004d" providerId="ADAL" clId="{6645F1A9-A961-4A5B-A2F4-78856C4BC236}" dt="2025-02-10T07:35:33.285" v="21" actId="478"/>
          <ac:spMkLst>
            <pc:docMk/>
            <pc:sldMk cId="3806655741" sldId="838"/>
            <ac:spMk id="9" creationId="{026FCCA1-B7F9-B576-369D-9A8E59DB0CB7}"/>
          </ac:spMkLst>
        </pc:spChg>
      </pc:sldChg>
      <pc:sldChg chg="addSp delSp modSp mod">
        <pc:chgData name="Guido Wüstenhagen" userId="35c8df18-8f87-487f-ac99-c49ad373004d" providerId="ADAL" clId="{6645F1A9-A961-4A5B-A2F4-78856C4BC236}" dt="2025-02-10T15:56:36.804" v="2128" actId="20577"/>
        <pc:sldMkLst>
          <pc:docMk/>
          <pc:sldMk cId="1478618373" sldId="839"/>
        </pc:sldMkLst>
        <pc:spChg chg="mod">
          <ac:chgData name="Guido Wüstenhagen" userId="35c8df18-8f87-487f-ac99-c49ad373004d" providerId="ADAL" clId="{6645F1A9-A961-4A5B-A2F4-78856C4BC236}" dt="2025-02-10T15:56:36.804" v="2128" actId="20577"/>
          <ac:spMkLst>
            <pc:docMk/>
            <pc:sldMk cId="1478618373" sldId="839"/>
            <ac:spMk id="2" creationId="{35F53F71-89ED-5437-0E97-AF07B64111AA}"/>
          </ac:spMkLst>
        </pc:spChg>
        <pc:spChg chg="add del mod">
          <ac:chgData name="Guido Wüstenhagen" userId="35c8df18-8f87-487f-ac99-c49ad373004d" providerId="ADAL" clId="{6645F1A9-A961-4A5B-A2F4-78856C4BC236}" dt="2025-02-10T08:39:42.898" v="288" actId="478"/>
          <ac:spMkLst>
            <pc:docMk/>
            <pc:sldMk cId="1478618373" sldId="839"/>
            <ac:spMk id="3" creationId="{AE6FD379-9A1C-CDD1-85CD-83C87568322A}"/>
          </ac:spMkLst>
        </pc:spChg>
        <pc:spChg chg="add mod">
          <ac:chgData name="Guido Wüstenhagen" userId="35c8df18-8f87-487f-ac99-c49ad373004d" providerId="ADAL" clId="{6645F1A9-A961-4A5B-A2F4-78856C4BC236}" dt="2025-02-10T15:53:50.301" v="2049" actId="20577"/>
          <ac:spMkLst>
            <pc:docMk/>
            <pc:sldMk cId="1478618373" sldId="839"/>
            <ac:spMk id="4" creationId="{07B26FAF-9A38-060F-F683-3914BFCA76CD}"/>
          </ac:spMkLst>
        </pc:spChg>
      </pc:sldChg>
      <pc:sldChg chg="addSp modSp mod">
        <pc:chgData name="Guido Wüstenhagen" userId="35c8df18-8f87-487f-ac99-c49ad373004d" providerId="ADAL" clId="{6645F1A9-A961-4A5B-A2F4-78856C4BC236}" dt="2025-02-10T15:56:50.451" v="2132" actId="20577"/>
        <pc:sldMkLst>
          <pc:docMk/>
          <pc:sldMk cId="507482711" sldId="840"/>
        </pc:sldMkLst>
        <pc:spChg chg="mod">
          <ac:chgData name="Guido Wüstenhagen" userId="35c8df18-8f87-487f-ac99-c49ad373004d" providerId="ADAL" clId="{6645F1A9-A961-4A5B-A2F4-78856C4BC236}" dt="2025-02-10T15:56:50.451" v="2132" actId="20577"/>
          <ac:spMkLst>
            <pc:docMk/>
            <pc:sldMk cId="507482711" sldId="840"/>
            <ac:spMk id="2" creationId="{EB00F0DB-60FD-7C18-9682-D48BC96F822F}"/>
          </ac:spMkLst>
        </pc:spChg>
        <pc:spChg chg="add mod">
          <ac:chgData name="Guido Wüstenhagen" userId="35c8df18-8f87-487f-ac99-c49ad373004d" providerId="ADAL" clId="{6645F1A9-A961-4A5B-A2F4-78856C4BC236}" dt="2025-02-10T15:55:05.838" v="2086" actId="20577"/>
          <ac:spMkLst>
            <pc:docMk/>
            <pc:sldMk cId="507482711" sldId="840"/>
            <ac:spMk id="3" creationId="{449BD148-AF55-DEF2-A0B9-54C00868453B}"/>
          </ac:spMkLst>
        </pc:spChg>
      </pc:sldChg>
      <pc:sldChg chg="addSp modSp mod">
        <pc:chgData name="Guido Wüstenhagen" userId="35c8df18-8f87-487f-ac99-c49ad373004d" providerId="ADAL" clId="{6645F1A9-A961-4A5B-A2F4-78856C4BC236}" dt="2025-02-10T15:56:56.425" v="2134" actId="20577"/>
        <pc:sldMkLst>
          <pc:docMk/>
          <pc:sldMk cId="3159036591" sldId="841"/>
        </pc:sldMkLst>
        <pc:spChg chg="mod">
          <ac:chgData name="Guido Wüstenhagen" userId="35c8df18-8f87-487f-ac99-c49ad373004d" providerId="ADAL" clId="{6645F1A9-A961-4A5B-A2F4-78856C4BC236}" dt="2025-02-10T15:56:56.425" v="2134" actId="20577"/>
          <ac:spMkLst>
            <pc:docMk/>
            <pc:sldMk cId="3159036591" sldId="841"/>
            <ac:spMk id="2" creationId="{D37440DA-3F05-4641-B822-B1AEB52697A4}"/>
          </ac:spMkLst>
        </pc:spChg>
        <pc:spChg chg="add mod">
          <ac:chgData name="Guido Wüstenhagen" userId="35c8df18-8f87-487f-ac99-c49ad373004d" providerId="ADAL" clId="{6645F1A9-A961-4A5B-A2F4-78856C4BC236}" dt="2025-02-10T08:46:47.859" v="790" actId="20577"/>
          <ac:spMkLst>
            <pc:docMk/>
            <pc:sldMk cId="3159036591" sldId="841"/>
            <ac:spMk id="3" creationId="{C12C6ACD-7FDE-F1F2-6C98-2FDE496B2CDE}"/>
          </ac:spMkLst>
        </pc:spChg>
      </pc:sldChg>
      <pc:sldChg chg="addSp modSp mod">
        <pc:chgData name="Guido Wüstenhagen" userId="35c8df18-8f87-487f-ac99-c49ad373004d" providerId="ADAL" clId="{6645F1A9-A961-4A5B-A2F4-78856C4BC236}" dt="2025-02-10T15:57:33.200" v="2162" actId="20577"/>
        <pc:sldMkLst>
          <pc:docMk/>
          <pc:sldMk cId="4163064125" sldId="842"/>
        </pc:sldMkLst>
        <pc:spChg chg="mod">
          <ac:chgData name="Guido Wüstenhagen" userId="35c8df18-8f87-487f-ac99-c49ad373004d" providerId="ADAL" clId="{6645F1A9-A961-4A5B-A2F4-78856C4BC236}" dt="2025-02-10T15:57:03.236" v="2136" actId="20577"/>
          <ac:spMkLst>
            <pc:docMk/>
            <pc:sldMk cId="4163064125" sldId="842"/>
            <ac:spMk id="2" creationId="{F0899093-58E8-0016-734D-4BA8C2F5B910}"/>
          </ac:spMkLst>
        </pc:spChg>
        <pc:spChg chg="add mod">
          <ac:chgData name="Guido Wüstenhagen" userId="35c8df18-8f87-487f-ac99-c49ad373004d" providerId="ADAL" clId="{6645F1A9-A961-4A5B-A2F4-78856C4BC236}" dt="2025-02-10T15:57:33.200" v="2162" actId="20577"/>
          <ac:spMkLst>
            <pc:docMk/>
            <pc:sldMk cId="4163064125" sldId="842"/>
            <ac:spMk id="3" creationId="{D6F11346-D3C7-ACD5-7D62-F6117ED86A05}"/>
          </ac:spMkLst>
        </pc:spChg>
      </pc:sldChg>
      <pc:sldChg chg="addSp modSp mod">
        <pc:chgData name="Guido Wüstenhagen" userId="35c8df18-8f87-487f-ac99-c49ad373004d" providerId="ADAL" clId="{6645F1A9-A961-4A5B-A2F4-78856C4BC236}" dt="2025-02-10T15:58:42.724" v="2255" actId="313"/>
        <pc:sldMkLst>
          <pc:docMk/>
          <pc:sldMk cId="4116492822" sldId="843"/>
        </pc:sldMkLst>
        <pc:spChg chg="mod">
          <ac:chgData name="Guido Wüstenhagen" userId="35c8df18-8f87-487f-ac99-c49ad373004d" providerId="ADAL" clId="{6645F1A9-A961-4A5B-A2F4-78856C4BC236}" dt="2025-02-10T15:57:56.390" v="2176" actId="20577"/>
          <ac:spMkLst>
            <pc:docMk/>
            <pc:sldMk cId="4116492822" sldId="843"/>
            <ac:spMk id="2" creationId="{18B01A84-0AAC-10DF-FC6E-5C506FB1C3EE}"/>
          </ac:spMkLst>
        </pc:spChg>
        <pc:spChg chg="add mod">
          <ac:chgData name="Guido Wüstenhagen" userId="35c8df18-8f87-487f-ac99-c49ad373004d" providerId="ADAL" clId="{6645F1A9-A961-4A5B-A2F4-78856C4BC236}" dt="2025-02-10T15:58:42.724" v="2255" actId="313"/>
          <ac:spMkLst>
            <pc:docMk/>
            <pc:sldMk cId="4116492822" sldId="843"/>
            <ac:spMk id="3" creationId="{0D77C67E-F6D3-AF48-9F51-69B86AEAAB5E}"/>
          </ac:spMkLst>
        </pc:spChg>
      </pc:sldChg>
      <pc:sldChg chg="addSp modSp mod">
        <pc:chgData name="Guido Wüstenhagen" userId="35c8df18-8f87-487f-ac99-c49ad373004d" providerId="ADAL" clId="{6645F1A9-A961-4A5B-A2F4-78856C4BC236}" dt="2025-02-10T15:59:24.901" v="2288" actId="20577"/>
        <pc:sldMkLst>
          <pc:docMk/>
          <pc:sldMk cId="1853548051" sldId="844"/>
        </pc:sldMkLst>
        <pc:spChg chg="mod">
          <ac:chgData name="Guido Wüstenhagen" userId="35c8df18-8f87-487f-ac99-c49ad373004d" providerId="ADAL" clId="{6645F1A9-A961-4A5B-A2F4-78856C4BC236}" dt="2025-02-10T15:59:03.662" v="2274" actId="20577"/>
          <ac:spMkLst>
            <pc:docMk/>
            <pc:sldMk cId="1853548051" sldId="844"/>
            <ac:spMk id="2" creationId="{5B3DEC00-D593-AC70-7857-5EE2C0779A07}"/>
          </ac:spMkLst>
        </pc:spChg>
        <pc:spChg chg="add mod">
          <ac:chgData name="Guido Wüstenhagen" userId="35c8df18-8f87-487f-ac99-c49ad373004d" providerId="ADAL" clId="{6645F1A9-A961-4A5B-A2F4-78856C4BC236}" dt="2025-02-10T15:59:24.901" v="2288" actId="20577"/>
          <ac:spMkLst>
            <pc:docMk/>
            <pc:sldMk cId="1853548051" sldId="844"/>
            <ac:spMk id="3" creationId="{35D65CFE-E505-CE78-A96D-13D35CDE0AF9}"/>
          </ac:spMkLst>
        </pc:spChg>
      </pc:sldChg>
      <pc:sldChg chg="addSp delSp modSp mod">
        <pc:chgData name="Guido Wüstenhagen" userId="35c8df18-8f87-487f-ac99-c49ad373004d" providerId="ADAL" clId="{6645F1A9-A961-4A5B-A2F4-78856C4BC236}" dt="2025-02-10T16:21:15.882" v="2980" actId="15"/>
        <pc:sldMkLst>
          <pc:docMk/>
          <pc:sldMk cId="3454189119" sldId="846"/>
        </pc:sldMkLst>
        <pc:spChg chg="mod">
          <ac:chgData name="Guido Wüstenhagen" userId="35c8df18-8f87-487f-ac99-c49ad373004d" providerId="ADAL" clId="{6645F1A9-A961-4A5B-A2F4-78856C4BC236}" dt="2025-02-10T15:56:22.401" v="2124" actId="20577"/>
          <ac:spMkLst>
            <pc:docMk/>
            <pc:sldMk cId="3454189119" sldId="846"/>
            <ac:spMk id="2" creationId="{DA5109BE-49BA-3A4D-63AF-F234262FE6FA}"/>
          </ac:spMkLst>
        </pc:spChg>
        <pc:spChg chg="add mod">
          <ac:chgData name="Guido Wüstenhagen" userId="35c8df18-8f87-487f-ac99-c49ad373004d" providerId="ADAL" clId="{6645F1A9-A961-4A5B-A2F4-78856C4BC236}" dt="2025-02-10T16:20:00.655" v="2968" actId="20577"/>
          <ac:spMkLst>
            <pc:docMk/>
            <pc:sldMk cId="3454189119" sldId="846"/>
            <ac:spMk id="3" creationId="{8CF0ED7E-DF6D-26E8-F1C5-695A7CC74A41}"/>
          </ac:spMkLst>
        </pc:spChg>
        <pc:spChg chg="add del mod">
          <ac:chgData name="Guido Wüstenhagen" userId="35c8df18-8f87-487f-ac99-c49ad373004d" providerId="ADAL" clId="{6645F1A9-A961-4A5B-A2F4-78856C4BC236}" dt="2025-02-10T16:18:28.931" v="2869" actId="478"/>
          <ac:spMkLst>
            <pc:docMk/>
            <pc:sldMk cId="3454189119" sldId="846"/>
            <ac:spMk id="4" creationId="{033798D2-C5EC-18C0-D016-DF44C075359D}"/>
          </ac:spMkLst>
        </pc:spChg>
        <pc:spChg chg="del mod">
          <ac:chgData name="Guido Wüstenhagen" userId="35c8df18-8f87-487f-ac99-c49ad373004d" providerId="ADAL" clId="{6645F1A9-A961-4A5B-A2F4-78856C4BC236}" dt="2025-02-10T07:35:14.218" v="16" actId="478"/>
          <ac:spMkLst>
            <pc:docMk/>
            <pc:sldMk cId="3454189119" sldId="846"/>
            <ac:spMk id="4" creationId="{A895184D-BBB7-18E2-C734-75682977F0CA}"/>
          </ac:spMkLst>
        </pc:spChg>
        <pc:spChg chg="add del">
          <ac:chgData name="Guido Wüstenhagen" userId="35c8df18-8f87-487f-ac99-c49ad373004d" providerId="ADAL" clId="{6645F1A9-A961-4A5B-A2F4-78856C4BC236}" dt="2025-02-10T16:18:28.931" v="2869" actId="478"/>
          <ac:spMkLst>
            <pc:docMk/>
            <pc:sldMk cId="3454189119" sldId="846"/>
            <ac:spMk id="5" creationId="{A18A35CF-5CC3-8BC5-7B66-152EC99E7D8A}"/>
          </ac:spMkLst>
        </pc:spChg>
        <pc:spChg chg="add mod">
          <ac:chgData name="Guido Wüstenhagen" userId="35c8df18-8f87-487f-ac99-c49ad373004d" providerId="ADAL" clId="{6645F1A9-A961-4A5B-A2F4-78856C4BC236}" dt="2025-02-10T16:21:15.882" v="2980" actId="15"/>
          <ac:spMkLst>
            <pc:docMk/>
            <pc:sldMk cId="3454189119" sldId="846"/>
            <ac:spMk id="6" creationId="{9AED9B7F-5E99-84E0-185A-019AE4D20DF5}"/>
          </ac:spMkLst>
        </pc:spChg>
        <pc:spChg chg="add">
          <ac:chgData name="Guido Wüstenhagen" userId="35c8df18-8f87-487f-ac99-c49ad373004d" providerId="ADAL" clId="{6645F1A9-A961-4A5B-A2F4-78856C4BC236}" dt="2025-02-10T16:18:35.798" v="2872"/>
          <ac:spMkLst>
            <pc:docMk/>
            <pc:sldMk cId="3454189119" sldId="846"/>
            <ac:spMk id="7" creationId="{715B75EA-88BE-D8BD-BD71-C0B520313874}"/>
          </ac:spMkLst>
        </pc:spChg>
      </pc:sldChg>
      <pc:sldChg chg="addSp modSp mod">
        <pc:chgData name="Guido Wüstenhagen" userId="35c8df18-8f87-487f-ac99-c49ad373004d" providerId="ADAL" clId="{6645F1A9-A961-4A5B-A2F4-78856C4BC236}" dt="2025-02-10T15:59:56.946" v="2298" actId="20577"/>
        <pc:sldMkLst>
          <pc:docMk/>
          <pc:sldMk cId="686700023" sldId="847"/>
        </pc:sldMkLst>
        <pc:spChg chg="add mod">
          <ac:chgData name="Guido Wüstenhagen" userId="35c8df18-8f87-487f-ac99-c49ad373004d" providerId="ADAL" clId="{6645F1A9-A961-4A5B-A2F4-78856C4BC236}" dt="2025-02-10T15:59:56.946" v="2298" actId="20577"/>
          <ac:spMkLst>
            <pc:docMk/>
            <pc:sldMk cId="686700023" sldId="847"/>
            <ac:spMk id="3" creationId="{D6987ACD-BD75-D5D1-E1D8-E02908F35DE5}"/>
          </ac:spMkLst>
        </pc:spChg>
      </pc:sldChg>
      <pc:sldChg chg="addSp modSp mod">
        <pc:chgData name="Guido Wüstenhagen" userId="35c8df18-8f87-487f-ac99-c49ad373004d" providerId="ADAL" clId="{6645F1A9-A961-4A5B-A2F4-78856C4BC236}" dt="2025-02-10T16:01:08.283" v="2369" actId="20577"/>
        <pc:sldMkLst>
          <pc:docMk/>
          <pc:sldMk cId="3207642360" sldId="848"/>
        </pc:sldMkLst>
        <pc:spChg chg="add mod">
          <ac:chgData name="Guido Wüstenhagen" userId="35c8df18-8f87-487f-ac99-c49ad373004d" providerId="ADAL" clId="{6645F1A9-A961-4A5B-A2F4-78856C4BC236}" dt="2025-02-10T16:01:08.283" v="2369" actId="20577"/>
          <ac:spMkLst>
            <pc:docMk/>
            <pc:sldMk cId="3207642360" sldId="848"/>
            <ac:spMk id="3" creationId="{089DB366-E138-9898-C8DD-01AA94B45229}"/>
          </ac:spMkLst>
        </pc:spChg>
      </pc:sldChg>
      <pc:sldChg chg="addSp modSp mod">
        <pc:chgData name="Guido Wüstenhagen" userId="35c8df18-8f87-487f-ac99-c49ad373004d" providerId="ADAL" clId="{6645F1A9-A961-4A5B-A2F4-78856C4BC236}" dt="2025-02-10T16:03:26.707" v="2523" actId="20577"/>
        <pc:sldMkLst>
          <pc:docMk/>
          <pc:sldMk cId="3414301708" sldId="849"/>
        </pc:sldMkLst>
        <pc:spChg chg="add mod">
          <ac:chgData name="Guido Wüstenhagen" userId="35c8df18-8f87-487f-ac99-c49ad373004d" providerId="ADAL" clId="{6645F1A9-A961-4A5B-A2F4-78856C4BC236}" dt="2025-02-10T16:03:26.707" v="2523" actId="20577"/>
          <ac:spMkLst>
            <pc:docMk/>
            <pc:sldMk cId="3414301708" sldId="849"/>
            <ac:spMk id="3" creationId="{E647C530-4D7D-C616-38C3-8FEBB7CE8D26}"/>
          </ac:spMkLst>
        </pc:spChg>
      </pc:sldChg>
      <pc:sldChg chg="addSp modSp mod">
        <pc:chgData name="Guido Wüstenhagen" userId="35c8df18-8f87-487f-ac99-c49ad373004d" providerId="ADAL" clId="{6645F1A9-A961-4A5B-A2F4-78856C4BC236}" dt="2025-02-10T16:11:24.358" v="2709" actId="20577"/>
        <pc:sldMkLst>
          <pc:docMk/>
          <pc:sldMk cId="2624907245" sldId="850"/>
        </pc:sldMkLst>
        <pc:spChg chg="add mod">
          <ac:chgData name="Guido Wüstenhagen" userId="35c8df18-8f87-487f-ac99-c49ad373004d" providerId="ADAL" clId="{6645F1A9-A961-4A5B-A2F4-78856C4BC236}" dt="2025-02-10T16:11:24.358" v="2709" actId="20577"/>
          <ac:spMkLst>
            <pc:docMk/>
            <pc:sldMk cId="2624907245" sldId="850"/>
            <ac:spMk id="3" creationId="{6CFDC741-D897-2A84-AD9B-A44C2006088B}"/>
          </ac:spMkLst>
        </pc:spChg>
      </pc:sldChg>
      <pc:sldChg chg="addSp modSp mod">
        <pc:chgData name="Guido Wüstenhagen" userId="35c8df18-8f87-487f-ac99-c49ad373004d" providerId="ADAL" clId="{6645F1A9-A961-4A5B-A2F4-78856C4BC236}" dt="2025-02-10T16:11:40.440" v="2743" actId="20577"/>
        <pc:sldMkLst>
          <pc:docMk/>
          <pc:sldMk cId="3714365791" sldId="851"/>
        </pc:sldMkLst>
        <pc:spChg chg="add mod">
          <ac:chgData name="Guido Wüstenhagen" userId="35c8df18-8f87-487f-ac99-c49ad373004d" providerId="ADAL" clId="{6645F1A9-A961-4A5B-A2F4-78856C4BC236}" dt="2025-02-10T16:11:40.440" v="2743" actId="20577"/>
          <ac:spMkLst>
            <pc:docMk/>
            <pc:sldMk cId="3714365791" sldId="851"/>
            <ac:spMk id="3" creationId="{D09AF94F-7925-96B2-B9C8-58797848B6A0}"/>
          </ac:spMkLst>
        </pc:spChg>
      </pc:sldChg>
      <pc:sldChg chg="addSp modSp mod">
        <pc:chgData name="Guido Wüstenhagen" userId="35c8df18-8f87-487f-ac99-c49ad373004d" providerId="ADAL" clId="{6645F1A9-A961-4A5B-A2F4-78856C4BC236}" dt="2025-02-10T16:09:54.858" v="2615" actId="313"/>
        <pc:sldMkLst>
          <pc:docMk/>
          <pc:sldMk cId="2925176755" sldId="852"/>
        </pc:sldMkLst>
        <pc:spChg chg="mod">
          <ac:chgData name="Guido Wüstenhagen" userId="35c8df18-8f87-487f-ac99-c49ad373004d" providerId="ADAL" clId="{6645F1A9-A961-4A5B-A2F4-78856C4BC236}" dt="2025-02-10T16:09:15.716" v="2552" actId="20577"/>
          <ac:spMkLst>
            <pc:docMk/>
            <pc:sldMk cId="2925176755" sldId="852"/>
            <ac:spMk id="2" creationId="{3C196EB0-2E43-370E-3635-19B390CD73B5}"/>
          </ac:spMkLst>
        </pc:spChg>
        <pc:spChg chg="add mod">
          <ac:chgData name="Guido Wüstenhagen" userId="35c8df18-8f87-487f-ac99-c49ad373004d" providerId="ADAL" clId="{6645F1A9-A961-4A5B-A2F4-78856C4BC236}" dt="2025-02-10T16:09:54.858" v="2615" actId="313"/>
          <ac:spMkLst>
            <pc:docMk/>
            <pc:sldMk cId="2925176755" sldId="852"/>
            <ac:spMk id="3" creationId="{25233D74-4E2D-C664-9DE1-D973AFA22FA2}"/>
          </ac:spMkLst>
        </pc:spChg>
      </pc:sldChg>
      <pc:sldChg chg="addSp delSp modSp new mod modClrScheme chgLayout">
        <pc:chgData name="Guido Wüstenhagen" userId="35c8df18-8f87-487f-ac99-c49ad373004d" providerId="ADAL" clId="{6645F1A9-A961-4A5B-A2F4-78856C4BC236}" dt="2025-02-10T16:13:30.168" v="2865" actId="20577"/>
        <pc:sldMkLst>
          <pc:docMk/>
          <pc:sldMk cId="3405468501" sldId="853"/>
        </pc:sldMkLst>
        <pc:spChg chg="del">
          <ac:chgData name="Guido Wüstenhagen" userId="35c8df18-8f87-487f-ac99-c49ad373004d" providerId="ADAL" clId="{6645F1A9-A961-4A5B-A2F4-78856C4BC236}" dt="2025-02-10T07:36:07.300" v="23" actId="700"/>
          <ac:spMkLst>
            <pc:docMk/>
            <pc:sldMk cId="3405468501" sldId="853"/>
            <ac:spMk id="2" creationId="{6F487BA0-1FC1-0FAC-0370-7FE564864836}"/>
          </ac:spMkLst>
        </pc:spChg>
        <pc:spChg chg="del">
          <ac:chgData name="Guido Wüstenhagen" userId="35c8df18-8f87-487f-ac99-c49ad373004d" providerId="ADAL" clId="{6645F1A9-A961-4A5B-A2F4-78856C4BC236}" dt="2025-02-10T07:36:07.300" v="23" actId="700"/>
          <ac:spMkLst>
            <pc:docMk/>
            <pc:sldMk cId="3405468501" sldId="853"/>
            <ac:spMk id="3" creationId="{4F51B7A9-8398-E5D5-1BEC-B9AD5741B784}"/>
          </ac:spMkLst>
        </pc:spChg>
        <pc:spChg chg="add mod">
          <ac:chgData name="Guido Wüstenhagen" userId="35c8df18-8f87-487f-ac99-c49ad373004d" providerId="ADAL" clId="{6645F1A9-A961-4A5B-A2F4-78856C4BC236}" dt="2025-02-10T16:13:30.168" v="2865" actId="20577"/>
          <ac:spMkLst>
            <pc:docMk/>
            <pc:sldMk cId="3405468501" sldId="853"/>
            <ac:spMk id="4" creationId="{F8AA88D1-C990-69C1-4AA3-FE940D800894}"/>
          </ac:spMkLst>
        </pc:spChg>
      </pc:sldChg>
      <pc:sldChg chg="addSp delSp modSp new mod modClrScheme chgLayout">
        <pc:chgData name="Guido Wüstenhagen" userId="35c8df18-8f87-487f-ac99-c49ad373004d" providerId="ADAL" clId="{6645F1A9-A961-4A5B-A2F4-78856C4BC236}" dt="2025-02-10T15:56:29.711" v="2126" actId="20577"/>
        <pc:sldMkLst>
          <pc:docMk/>
          <pc:sldMk cId="1788777008" sldId="854"/>
        </pc:sldMkLst>
        <pc:spChg chg="del mod ord">
          <ac:chgData name="Guido Wüstenhagen" userId="35c8df18-8f87-487f-ac99-c49ad373004d" providerId="ADAL" clId="{6645F1A9-A961-4A5B-A2F4-78856C4BC236}" dt="2025-02-10T08:20:30.047" v="174" actId="700"/>
          <ac:spMkLst>
            <pc:docMk/>
            <pc:sldMk cId="1788777008" sldId="854"/>
            <ac:spMk id="2" creationId="{2ABF5A41-0000-31D5-EB30-22983B11F622}"/>
          </ac:spMkLst>
        </pc:spChg>
        <pc:spChg chg="add mod ord">
          <ac:chgData name="Guido Wüstenhagen" userId="35c8df18-8f87-487f-ac99-c49ad373004d" providerId="ADAL" clId="{6645F1A9-A961-4A5B-A2F4-78856C4BC236}" dt="2025-02-10T15:56:29.711" v="2126" actId="20577"/>
          <ac:spMkLst>
            <pc:docMk/>
            <pc:sldMk cId="1788777008" sldId="854"/>
            <ac:spMk id="3" creationId="{0C2B9B36-5481-6DBA-3048-489C21A0A513}"/>
          </ac:spMkLst>
        </pc:spChg>
        <pc:spChg chg="add mod ord">
          <ac:chgData name="Guido Wüstenhagen" userId="35c8df18-8f87-487f-ac99-c49ad373004d" providerId="ADAL" clId="{6645F1A9-A961-4A5B-A2F4-78856C4BC236}" dt="2025-02-10T15:53:21.535" v="2043" actId="6549"/>
          <ac:spMkLst>
            <pc:docMk/>
            <pc:sldMk cId="1788777008" sldId="854"/>
            <ac:spMk id="4" creationId="{39DB7DB7-D322-390B-3F97-2A78909A3231}"/>
          </ac:spMkLst>
        </pc:spChg>
      </pc:sldChg>
      <pc:sldChg chg="delSp modSp add mod">
        <pc:chgData name="Guido Wüstenhagen" userId="35c8df18-8f87-487f-ac99-c49ad373004d" providerId="ADAL" clId="{6645F1A9-A961-4A5B-A2F4-78856C4BC236}" dt="2025-02-10T15:56:44.006" v="2130" actId="20577"/>
        <pc:sldMkLst>
          <pc:docMk/>
          <pc:sldMk cId="3675174752" sldId="855"/>
        </pc:sldMkLst>
        <pc:spChg chg="mod">
          <ac:chgData name="Guido Wüstenhagen" userId="35c8df18-8f87-487f-ac99-c49ad373004d" providerId="ADAL" clId="{6645F1A9-A961-4A5B-A2F4-78856C4BC236}" dt="2025-02-10T15:56:44.006" v="2130" actId="20577"/>
          <ac:spMkLst>
            <pc:docMk/>
            <pc:sldMk cId="3675174752" sldId="855"/>
            <ac:spMk id="2" creationId="{6F0067BF-A01B-2FB1-6364-0F3ED3915446}"/>
          </ac:spMkLst>
        </pc:spChg>
        <pc:spChg chg="del">
          <ac:chgData name="Guido Wüstenhagen" userId="35c8df18-8f87-487f-ac99-c49ad373004d" providerId="ADAL" clId="{6645F1A9-A961-4A5B-A2F4-78856C4BC236}" dt="2025-02-10T08:41:07.197" v="361" actId="478"/>
          <ac:spMkLst>
            <pc:docMk/>
            <pc:sldMk cId="3675174752" sldId="855"/>
            <ac:spMk id="3" creationId="{555AEFCC-A005-D202-C788-301217C11778}"/>
          </ac:spMkLst>
        </pc:spChg>
      </pc:sldChg>
      <pc:sldChg chg="addSp delSp modSp new del mod">
        <pc:chgData name="Guido Wüstenhagen" userId="35c8df18-8f87-487f-ac99-c49ad373004d" providerId="ADAL" clId="{6645F1A9-A961-4A5B-A2F4-78856C4BC236}" dt="2025-02-10T15:07:57.447" v="1885" actId="27022"/>
        <pc:sldMkLst>
          <pc:docMk/>
          <pc:sldMk cId="684650545" sldId="856"/>
        </pc:sldMkLst>
        <pc:graphicFrameChg chg="add del modGraphic">
          <ac:chgData name="Guido Wüstenhagen" userId="35c8df18-8f87-487f-ac99-c49ad373004d" providerId="ADAL" clId="{6645F1A9-A961-4A5B-A2F4-78856C4BC236}" dt="2025-02-10T15:07:57.447" v="1885" actId="27022"/>
          <ac:graphicFrameMkLst>
            <pc:docMk/>
            <pc:sldMk cId="684650545" sldId="856"/>
            <ac:graphicFrameMk id="3" creationId="{9F4E1064-9E3F-B14C-AC79-3E5B105B84E4}"/>
          </ac:graphicFrameMkLst>
        </pc:graphicFrameChg>
      </pc:sldChg>
      <pc:sldMasterChg chg="del">
        <pc:chgData name="Guido Wüstenhagen" userId="35c8df18-8f87-487f-ac99-c49ad373004d" providerId="ADAL" clId="{6645F1A9-A961-4A5B-A2F4-78856C4BC236}" dt="2025-02-10T07:31:23.740" v="0" actId="2696"/>
        <pc:sldMasterMkLst>
          <pc:docMk/>
          <pc:sldMasterMk cId="0" sldId="2147483659"/>
        </pc:sldMasterMkLst>
      </pc:sldMasterChg>
      <pc:sldMasterChg chg="delSp mod addSldLayout modSldLayout">
        <pc:chgData name="Guido Wüstenhagen" userId="35c8df18-8f87-487f-ac99-c49ad373004d" providerId="ADAL" clId="{6645F1A9-A961-4A5B-A2F4-78856C4BC236}" dt="2025-02-10T07:41:28.883" v="55"/>
        <pc:sldMasterMkLst>
          <pc:docMk/>
          <pc:sldMasterMk cId="3640696604" sldId="2147483834"/>
        </pc:sldMasterMkLst>
        <pc:spChg chg="del">
          <ac:chgData name="Guido Wüstenhagen" userId="35c8df18-8f87-487f-ac99-c49ad373004d" providerId="ADAL" clId="{6645F1A9-A961-4A5B-A2F4-78856C4BC236}" dt="2025-02-10T07:31:48.079" v="1" actId="478"/>
          <ac:spMkLst>
            <pc:docMk/>
            <pc:sldMasterMk cId="3640696604" sldId="2147483834"/>
            <ac:spMk id="12" creationId="{00000000-0000-0000-0000-000000000000}"/>
          </ac:spMkLst>
        </pc:spChg>
        <pc:spChg chg="del">
          <ac:chgData name="Guido Wüstenhagen" userId="35c8df18-8f87-487f-ac99-c49ad373004d" providerId="ADAL" clId="{6645F1A9-A961-4A5B-A2F4-78856C4BC236}" dt="2025-02-10T07:31:48.079" v="1" actId="478"/>
          <ac:spMkLst>
            <pc:docMk/>
            <pc:sldMasterMk cId="3640696604" sldId="2147483834"/>
            <ac:spMk id="13" creationId="{00000000-0000-0000-0000-000000000000}"/>
          </ac:spMkLst>
        </pc:spChg>
        <pc:spChg chg="del">
          <ac:chgData name="Guido Wüstenhagen" userId="35c8df18-8f87-487f-ac99-c49ad373004d" providerId="ADAL" clId="{6645F1A9-A961-4A5B-A2F4-78856C4BC236}" dt="2025-02-10T07:31:48.079" v="1" actId="478"/>
          <ac:spMkLst>
            <pc:docMk/>
            <pc:sldMasterMk cId="3640696604" sldId="2147483834"/>
            <ac:spMk id="14" creationId="{00000000-0000-0000-0000-000000000000}"/>
          </ac:spMkLst>
        </pc:spChg>
        <pc:sldLayoutChg chg="delSp mod">
          <pc:chgData name="Guido Wüstenhagen" userId="35c8df18-8f87-487f-ac99-c49ad373004d" providerId="ADAL" clId="{6645F1A9-A961-4A5B-A2F4-78856C4BC236}" dt="2025-02-10T07:31:55.562" v="2" actId="478"/>
          <pc:sldLayoutMkLst>
            <pc:docMk/>
            <pc:sldMasterMk cId="3640696604" sldId="2147483834"/>
            <pc:sldLayoutMk cId="1982499775" sldId="2147483835"/>
          </pc:sldLayoutMkLst>
          <pc:spChg chg="del">
            <ac:chgData name="Guido Wüstenhagen" userId="35c8df18-8f87-487f-ac99-c49ad373004d" providerId="ADAL" clId="{6645F1A9-A961-4A5B-A2F4-78856C4BC236}" dt="2025-02-10T07:31:55.562" v="2" actId="478"/>
            <ac:spMkLst>
              <pc:docMk/>
              <pc:sldMasterMk cId="3640696604" sldId="2147483834"/>
              <pc:sldLayoutMk cId="1982499775" sldId="2147483835"/>
              <ac:spMk id="9" creationId="{00000000-0000-0000-0000-000000000000}"/>
            </ac:spMkLst>
          </pc:spChg>
          <pc:spChg chg="del">
            <ac:chgData name="Guido Wüstenhagen" userId="35c8df18-8f87-487f-ac99-c49ad373004d" providerId="ADAL" clId="{6645F1A9-A961-4A5B-A2F4-78856C4BC236}" dt="2025-02-10T07:31:55.562" v="2" actId="478"/>
            <ac:spMkLst>
              <pc:docMk/>
              <pc:sldMasterMk cId="3640696604" sldId="2147483834"/>
              <pc:sldLayoutMk cId="1982499775" sldId="2147483835"/>
              <ac:spMk id="10" creationId="{00000000-0000-0000-0000-000000000000}"/>
            </ac:spMkLst>
          </pc:spChg>
          <pc:spChg chg="del">
            <ac:chgData name="Guido Wüstenhagen" userId="35c8df18-8f87-487f-ac99-c49ad373004d" providerId="ADAL" clId="{6645F1A9-A961-4A5B-A2F4-78856C4BC236}" dt="2025-02-10T07:31:55.562" v="2" actId="478"/>
            <ac:spMkLst>
              <pc:docMk/>
              <pc:sldMasterMk cId="3640696604" sldId="2147483834"/>
              <pc:sldLayoutMk cId="1982499775" sldId="2147483835"/>
              <ac:spMk id="11" creationId="{00000000-0000-0000-0000-000000000000}"/>
            </ac:spMkLst>
          </pc:spChg>
        </pc:sldLayoutChg>
        <pc:sldLayoutChg chg="delSp mod">
          <pc:chgData name="Guido Wüstenhagen" userId="35c8df18-8f87-487f-ac99-c49ad373004d" providerId="ADAL" clId="{6645F1A9-A961-4A5B-A2F4-78856C4BC236}" dt="2025-02-10T07:33:23.320" v="6" actId="478"/>
          <pc:sldLayoutMkLst>
            <pc:docMk/>
            <pc:sldMasterMk cId="3640696604" sldId="2147483834"/>
            <pc:sldLayoutMk cId="2468170482" sldId="2147483836"/>
          </pc:sldLayoutMkLst>
          <pc:spChg chg="del">
            <ac:chgData name="Guido Wüstenhagen" userId="35c8df18-8f87-487f-ac99-c49ad373004d" providerId="ADAL" clId="{6645F1A9-A961-4A5B-A2F4-78856C4BC236}" dt="2025-02-10T07:33:23.320" v="6" actId="478"/>
            <ac:spMkLst>
              <pc:docMk/>
              <pc:sldMasterMk cId="3640696604" sldId="2147483834"/>
              <pc:sldLayoutMk cId="2468170482" sldId="2147483836"/>
              <ac:spMk id="2" creationId="{00000000-0000-0000-0000-000000000000}"/>
            </ac:spMkLst>
          </pc:spChg>
          <pc:spChg chg="del">
            <ac:chgData name="Guido Wüstenhagen" userId="35c8df18-8f87-487f-ac99-c49ad373004d" providerId="ADAL" clId="{6645F1A9-A961-4A5B-A2F4-78856C4BC236}" dt="2025-02-10T07:33:23.320" v="6" actId="478"/>
            <ac:spMkLst>
              <pc:docMk/>
              <pc:sldMasterMk cId="3640696604" sldId="2147483834"/>
              <pc:sldLayoutMk cId="2468170482" sldId="2147483836"/>
              <ac:spMk id="3" creationId="{00000000-0000-0000-0000-000000000000}"/>
            </ac:spMkLst>
          </pc:spChg>
          <pc:spChg chg="del">
            <ac:chgData name="Guido Wüstenhagen" userId="35c8df18-8f87-487f-ac99-c49ad373004d" providerId="ADAL" clId="{6645F1A9-A961-4A5B-A2F4-78856C4BC236}" dt="2025-02-10T07:33:23.320" v="6" actId="478"/>
            <ac:spMkLst>
              <pc:docMk/>
              <pc:sldMasterMk cId="3640696604" sldId="2147483834"/>
              <pc:sldLayoutMk cId="2468170482" sldId="2147483836"/>
              <ac:spMk id="4" creationId="{00000000-0000-0000-0000-000000000000}"/>
            </ac:spMkLst>
          </pc:spChg>
        </pc:sldLayoutChg>
        <pc:sldLayoutChg chg="delSp mod">
          <pc:chgData name="Guido Wüstenhagen" userId="35c8df18-8f87-487f-ac99-c49ad373004d" providerId="ADAL" clId="{6645F1A9-A961-4A5B-A2F4-78856C4BC236}" dt="2025-02-10T07:32:03.106" v="3" actId="478"/>
          <pc:sldLayoutMkLst>
            <pc:docMk/>
            <pc:sldMasterMk cId="3640696604" sldId="2147483834"/>
            <pc:sldLayoutMk cId="2924782519" sldId="2147483837"/>
          </pc:sldLayoutMkLst>
          <pc:spChg chg="del">
            <ac:chgData name="Guido Wüstenhagen" userId="35c8df18-8f87-487f-ac99-c49ad373004d" providerId="ADAL" clId="{6645F1A9-A961-4A5B-A2F4-78856C4BC236}" dt="2025-02-10T07:32:03.106" v="3" actId="478"/>
            <ac:spMkLst>
              <pc:docMk/>
              <pc:sldMasterMk cId="3640696604" sldId="2147483834"/>
              <pc:sldLayoutMk cId="2924782519" sldId="2147483837"/>
              <ac:spMk id="3" creationId="{00000000-0000-0000-0000-000000000000}"/>
            </ac:spMkLst>
          </pc:spChg>
          <pc:spChg chg="del">
            <ac:chgData name="Guido Wüstenhagen" userId="35c8df18-8f87-487f-ac99-c49ad373004d" providerId="ADAL" clId="{6645F1A9-A961-4A5B-A2F4-78856C4BC236}" dt="2025-02-10T07:32:03.106" v="3" actId="478"/>
            <ac:spMkLst>
              <pc:docMk/>
              <pc:sldMasterMk cId="3640696604" sldId="2147483834"/>
              <pc:sldLayoutMk cId="2924782519" sldId="2147483837"/>
              <ac:spMk id="4" creationId="{00000000-0000-0000-0000-000000000000}"/>
            </ac:spMkLst>
          </pc:spChg>
          <pc:spChg chg="del">
            <ac:chgData name="Guido Wüstenhagen" userId="35c8df18-8f87-487f-ac99-c49ad373004d" providerId="ADAL" clId="{6645F1A9-A961-4A5B-A2F4-78856C4BC236}" dt="2025-02-10T07:32:03.106" v="3" actId="478"/>
            <ac:spMkLst>
              <pc:docMk/>
              <pc:sldMasterMk cId="3640696604" sldId="2147483834"/>
              <pc:sldLayoutMk cId="2924782519" sldId="2147483837"/>
              <ac:spMk id="5" creationId="{00000000-0000-0000-0000-000000000000}"/>
            </ac:spMkLst>
          </pc:spChg>
        </pc:sldLayoutChg>
        <pc:sldLayoutChg chg="addSp delSp modSp mod">
          <pc:chgData name="Guido Wüstenhagen" userId="35c8df18-8f87-487f-ac99-c49ad373004d" providerId="ADAL" clId="{6645F1A9-A961-4A5B-A2F4-78856C4BC236}" dt="2025-02-10T07:41:25.440" v="53" actId="21"/>
          <pc:sldLayoutMkLst>
            <pc:docMk/>
            <pc:sldMasterMk cId="3640696604" sldId="2147483834"/>
            <pc:sldLayoutMk cId="507143824" sldId="2147483838"/>
          </pc:sldLayoutMkLst>
          <pc:spChg chg="add del mod">
            <ac:chgData name="Guido Wüstenhagen" userId="35c8df18-8f87-487f-ac99-c49ad373004d" providerId="ADAL" clId="{6645F1A9-A961-4A5B-A2F4-78856C4BC236}" dt="2025-02-10T07:41:25.440" v="53" actId="21"/>
            <ac:spMkLst>
              <pc:docMk/>
              <pc:sldMasterMk cId="3640696604" sldId="2147483834"/>
              <pc:sldLayoutMk cId="507143824" sldId="2147483838"/>
              <ac:spMk id="2" creationId="{ABB1BCDD-DD62-2509-6609-7A06C27D5E47}"/>
            </ac:spMkLst>
          </pc:spChg>
          <pc:spChg chg="del mod">
            <ac:chgData name="Guido Wüstenhagen" userId="35c8df18-8f87-487f-ac99-c49ad373004d" providerId="ADAL" clId="{6645F1A9-A961-4A5B-A2F4-78856C4BC236}" dt="2025-02-10T07:33:17.737" v="5" actId="478"/>
            <ac:spMkLst>
              <pc:docMk/>
              <pc:sldMasterMk cId="3640696604" sldId="2147483834"/>
              <pc:sldLayoutMk cId="507143824" sldId="2147483838"/>
              <ac:spMk id="5" creationId="{00000000-0000-0000-0000-000000000000}"/>
            </ac:spMkLst>
          </pc:spChg>
          <pc:spChg chg="del mod">
            <ac:chgData name="Guido Wüstenhagen" userId="35c8df18-8f87-487f-ac99-c49ad373004d" providerId="ADAL" clId="{6645F1A9-A961-4A5B-A2F4-78856C4BC236}" dt="2025-02-10T07:33:17.737" v="5" actId="478"/>
            <ac:spMkLst>
              <pc:docMk/>
              <pc:sldMasterMk cId="3640696604" sldId="2147483834"/>
              <pc:sldLayoutMk cId="507143824" sldId="2147483838"/>
              <ac:spMk id="6" creationId="{00000000-0000-0000-0000-000000000000}"/>
            </ac:spMkLst>
          </pc:spChg>
          <pc:spChg chg="del mod">
            <ac:chgData name="Guido Wüstenhagen" userId="35c8df18-8f87-487f-ac99-c49ad373004d" providerId="ADAL" clId="{6645F1A9-A961-4A5B-A2F4-78856C4BC236}" dt="2025-02-10T07:33:17.737" v="5" actId="478"/>
            <ac:spMkLst>
              <pc:docMk/>
              <pc:sldMasterMk cId="3640696604" sldId="2147483834"/>
              <pc:sldLayoutMk cId="507143824" sldId="2147483838"/>
              <ac:spMk id="7" creationId="{00000000-0000-0000-0000-000000000000}"/>
            </ac:spMkLst>
          </pc:spChg>
        </pc:sldLayoutChg>
        <pc:sldLayoutChg chg="addSp delSp modSp add mod modTransition">
          <pc:chgData name="Guido Wüstenhagen" userId="35c8df18-8f87-487f-ac99-c49ad373004d" providerId="ADAL" clId="{6645F1A9-A961-4A5B-A2F4-78856C4BC236}" dt="2025-02-10T07:39:37.636" v="47" actId="478"/>
          <pc:sldLayoutMkLst>
            <pc:docMk/>
            <pc:sldMasterMk cId="3640696604" sldId="2147483834"/>
            <pc:sldLayoutMk cId="4094269921" sldId="2147483839"/>
          </pc:sldLayoutMkLst>
          <pc:spChg chg="mod">
            <ac:chgData name="Guido Wüstenhagen" userId="35c8df18-8f87-487f-ac99-c49ad373004d" providerId="ADAL" clId="{6645F1A9-A961-4A5B-A2F4-78856C4BC236}" dt="2025-02-10T07:39:34.399" v="46" actId="14100"/>
            <ac:spMkLst>
              <pc:docMk/>
              <pc:sldMasterMk cId="3640696604" sldId="2147483834"/>
              <pc:sldLayoutMk cId="4094269921" sldId="2147483839"/>
              <ac:spMk id="9" creationId="{00000000-0000-0000-0000-000000000000}"/>
            </ac:spMkLst>
          </pc:spChg>
          <pc:spChg chg="add del">
            <ac:chgData name="Guido Wüstenhagen" userId="35c8df18-8f87-487f-ac99-c49ad373004d" providerId="ADAL" clId="{6645F1A9-A961-4A5B-A2F4-78856C4BC236}" dt="2025-02-10T07:39:37.636" v="47" actId="478"/>
            <ac:spMkLst>
              <pc:docMk/>
              <pc:sldMasterMk cId="3640696604" sldId="2147483834"/>
              <pc:sldLayoutMk cId="4094269921" sldId="2147483839"/>
              <ac:spMk id="10" creationId="{00000000-0000-0000-0000-000000000000}"/>
            </ac:spMkLst>
          </pc:spChg>
        </pc:sldLayoutChg>
        <pc:sldLayoutChg chg="addSp delSp modSp">
          <pc:chgData name="Guido Wüstenhagen" userId="35c8df18-8f87-487f-ac99-c49ad373004d" providerId="ADAL" clId="{6645F1A9-A961-4A5B-A2F4-78856C4BC236}" dt="2025-02-10T07:41:28.883" v="55"/>
          <pc:sldLayoutMkLst>
            <pc:docMk/>
            <pc:sldMasterMk cId="3640696604" sldId="2147483834"/>
            <pc:sldLayoutMk cId="2323761622" sldId="2147483840"/>
          </pc:sldLayoutMkLst>
          <pc:spChg chg="add mod">
            <ac:chgData name="Guido Wüstenhagen" userId="35c8df18-8f87-487f-ac99-c49ad373004d" providerId="ADAL" clId="{6645F1A9-A961-4A5B-A2F4-78856C4BC236}" dt="2025-02-10T07:41:28.883" v="55"/>
            <ac:spMkLst>
              <pc:docMk/>
              <pc:sldMasterMk cId="3640696604" sldId="2147483834"/>
              <pc:sldLayoutMk cId="2323761622" sldId="2147483840"/>
              <ac:spMk id="2" creationId="{ABB1BCDD-DD62-2509-6609-7A06C27D5E47}"/>
            </ac:spMkLst>
          </pc:spChg>
          <pc:spChg chg="mod">
            <ac:chgData name="Guido Wüstenhagen" userId="35c8df18-8f87-487f-ac99-c49ad373004d" providerId="ADAL" clId="{6645F1A9-A961-4A5B-A2F4-78856C4BC236}" dt="2025-02-10T07:41:12.601" v="50"/>
            <ac:spMkLst>
              <pc:docMk/>
              <pc:sldMasterMk cId="3640696604" sldId="2147483834"/>
              <pc:sldLayoutMk cId="2323761622" sldId="2147483840"/>
              <ac:spMk id="4" creationId="{00000000-0000-0000-0000-000000000000}"/>
            </ac:spMkLst>
          </pc:spChg>
          <pc:spChg chg="mod">
            <ac:chgData name="Guido Wüstenhagen" userId="35c8df18-8f87-487f-ac99-c49ad373004d" providerId="ADAL" clId="{6645F1A9-A961-4A5B-A2F4-78856C4BC236}" dt="2025-02-10T07:41:12.601" v="50"/>
            <ac:spMkLst>
              <pc:docMk/>
              <pc:sldMasterMk cId="3640696604" sldId="2147483834"/>
              <pc:sldLayoutMk cId="2323761622" sldId="2147483840"/>
              <ac:spMk id="5" creationId="{00000000-0000-0000-0000-000000000000}"/>
            </ac:spMkLst>
          </pc:spChg>
          <pc:spChg chg="mod">
            <ac:chgData name="Guido Wüstenhagen" userId="35c8df18-8f87-487f-ac99-c49ad373004d" providerId="ADAL" clId="{6645F1A9-A961-4A5B-A2F4-78856C4BC236}" dt="2025-02-10T07:41:12.601" v="50"/>
            <ac:spMkLst>
              <pc:docMk/>
              <pc:sldMasterMk cId="3640696604" sldId="2147483834"/>
              <pc:sldLayoutMk cId="2323761622" sldId="2147483840"/>
              <ac:spMk id="6" creationId="{00000000-0000-0000-0000-000000000000}"/>
            </ac:spMkLst>
          </pc:spChg>
          <pc:spChg chg="del">
            <ac:chgData name="Guido Wüstenhagen" userId="35c8df18-8f87-487f-ac99-c49ad373004d" providerId="ADAL" clId="{6645F1A9-A961-4A5B-A2F4-78856C4BC236}" dt="2025-02-10T07:41:28.436" v="54" actId="478"/>
            <ac:spMkLst>
              <pc:docMk/>
              <pc:sldMasterMk cId="3640696604" sldId="2147483834"/>
              <pc:sldLayoutMk cId="2323761622" sldId="2147483840"/>
              <ac:spMk id="10" creationId="{00000000-0000-0000-0000-000000000000}"/>
            </ac:spMkLst>
          </pc:spChg>
        </pc:sldLayoutChg>
      </pc:sldMasterChg>
      <pc:sldMasterChg chg="new del mod addSldLayout delSldLayout">
        <pc:chgData name="Guido Wüstenhagen" userId="35c8df18-8f87-487f-ac99-c49ad373004d" providerId="ADAL" clId="{6645F1A9-A961-4A5B-A2F4-78856C4BC236}" dt="2025-02-10T07:40:44.382" v="49" actId="6938"/>
        <pc:sldMasterMkLst>
          <pc:docMk/>
          <pc:sldMasterMk cId="1004936358" sldId="2147483840"/>
        </pc:sldMasterMkLst>
        <pc:sldLayoutChg chg="new del replId">
          <pc:chgData name="Guido Wüstenhagen" userId="35c8df18-8f87-487f-ac99-c49ad373004d" providerId="ADAL" clId="{6645F1A9-A961-4A5B-A2F4-78856C4BC236}" dt="2025-02-10T07:40:44.382" v="49" actId="6938"/>
          <pc:sldLayoutMkLst>
            <pc:docMk/>
            <pc:sldMasterMk cId="1004936358" sldId="2147483840"/>
            <pc:sldLayoutMk cId="3031988529" sldId="2147483841"/>
          </pc:sldLayoutMkLst>
        </pc:sldLayoutChg>
        <pc:sldLayoutChg chg="new del replId">
          <pc:chgData name="Guido Wüstenhagen" userId="35c8df18-8f87-487f-ac99-c49ad373004d" providerId="ADAL" clId="{6645F1A9-A961-4A5B-A2F4-78856C4BC236}" dt="2025-02-10T07:40:44.382" v="49" actId="6938"/>
          <pc:sldLayoutMkLst>
            <pc:docMk/>
            <pc:sldMasterMk cId="1004936358" sldId="2147483840"/>
            <pc:sldLayoutMk cId="4261854933" sldId="2147483842"/>
          </pc:sldLayoutMkLst>
        </pc:sldLayoutChg>
        <pc:sldLayoutChg chg="new del replId">
          <pc:chgData name="Guido Wüstenhagen" userId="35c8df18-8f87-487f-ac99-c49ad373004d" providerId="ADAL" clId="{6645F1A9-A961-4A5B-A2F4-78856C4BC236}" dt="2025-02-10T07:40:44.382" v="49" actId="6938"/>
          <pc:sldLayoutMkLst>
            <pc:docMk/>
            <pc:sldMasterMk cId="1004936358" sldId="2147483840"/>
            <pc:sldLayoutMk cId="2251402926" sldId="2147483843"/>
          </pc:sldLayoutMkLst>
        </pc:sldLayoutChg>
        <pc:sldLayoutChg chg="new del replId">
          <pc:chgData name="Guido Wüstenhagen" userId="35c8df18-8f87-487f-ac99-c49ad373004d" providerId="ADAL" clId="{6645F1A9-A961-4A5B-A2F4-78856C4BC236}" dt="2025-02-10T07:40:44.382" v="49" actId="6938"/>
          <pc:sldLayoutMkLst>
            <pc:docMk/>
            <pc:sldMasterMk cId="1004936358" sldId="2147483840"/>
            <pc:sldLayoutMk cId="2038570005" sldId="2147483844"/>
          </pc:sldLayoutMkLst>
        </pc:sldLayoutChg>
        <pc:sldLayoutChg chg="new del replId">
          <pc:chgData name="Guido Wüstenhagen" userId="35c8df18-8f87-487f-ac99-c49ad373004d" providerId="ADAL" clId="{6645F1A9-A961-4A5B-A2F4-78856C4BC236}" dt="2025-02-10T07:40:44.382" v="49" actId="6938"/>
          <pc:sldLayoutMkLst>
            <pc:docMk/>
            <pc:sldMasterMk cId="1004936358" sldId="2147483840"/>
            <pc:sldLayoutMk cId="2868316885" sldId="2147483845"/>
          </pc:sldLayoutMkLst>
        </pc:sldLayoutChg>
        <pc:sldLayoutChg chg="new del replId">
          <pc:chgData name="Guido Wüstenhagen" userId="35c8df18-8f87-487f-ac99-c49ad373004d" providerId="ADAL" clId="{6645F1A9-A961-4A5B-A2F4-78856C4BC236}" dt="2025-02-10T07:40:44.382" v="49" actId="6938"/>
          <pc:sldLayoutMkLst>
            <pc:docMk/>
            <pc:sldMasterMk cId="1004936358" sldId="2147483840"/>
            <pc:sldLayoutMk cId="890937246" sldId="2147483846"/>
          </pc:sldLayoutMkLst>
        </pc:sldLayoutChg>
        <pc:sldLayoutChg chg="new del replId">
          <pc:chgData name="Guido Wüstenhagen" userId="35c8df18-8f87-487f-ac99-c49ad373004d" providerId="ADAL" clId="{6645F1A9-A961-4A5B-A2F4-78856C4BC236}" dt="2025-02-10T07:40:44.382" v="49" actId="6938"/>
          <pc:sldLayoutMkLst>
            <pc:docMk/>
            <pc:sldMasterMk cId="1004936358" sldId="2147483840"/>
            <pc:sldLayoutMk cId="3980468973" sldId="2147483847"/>
          </pc:sldLayoutMkLst>
        </pc:sldLayoutChg>
        <pc:sldLayoutChg chg="new del replId">
          <pc:chgData name="Guido Wüstenhagen" userId="35c8df18-8f87-487f-ac99-c49ad373004d" providerId="ADAL" clId="{6645F1A9-A961-4A5B-A2F4-78856C4BC236}" dt="2025-02-10T07:40:44.382" v="49" actId="6938"/>
          <pc:sldLayoutMkLst>
            <pc:docMk/>
            <pc:sldMasterMk cId="1004936358" sldId="2147483840"/>
            <pc:sldLayoutMk cId="3651178142" sldId="2147483848"/>
          </pc:sldLayoutMkLst>
        </pc:sldLayoutChg>
        <pc:sldLayoutChg chg="new del replId">
          <pc:chgData name="Guido Wüstenhagen" userId="35c8df18-8f87-487f-ac99-c49ad373004d" providerId="ADAL" clId="{6645F1A9-A961-4A5B-A2F4-78856C4BC236}" dt="2025-02-10T07:40:44.382" v="49" actId="6938"/>
          <pc:sldLayoutMkLst>
            <pc:docMk/>
            <pc:sldMasterMk cId="1004936358" sldId="2147483840"/>
            <pc:sldLayoutMk cId="3592968295" sldId="2147483849"/>
          </pc:sldLayoutMkLst>
        </pc:sldLayoutChg>
        <pc:sldLayoutChg chg="new del replId">
          <pc:chgData name="Guido Wüstenhagen" userId="35c8df18-8f87-487f-ac99-c49ad373004d" providerId="ADAL" clId="{6645F1A9-A961-4A5B-A2F4-78856C4BC236}" dt="2025-02-10T07:40:44.382" v="49" actId="6938"/>
          <pc:sldLayoutMkLst>
            <pc:docMk/>
            <pc:sldMasterMk cId="1004936358" sldId="2147483840"/>
            <pc:sldLayoutMk cId="3783573478" sldId="2147483850"/>
          </pc:sldLayoutMkLst>
        </pc:sldLayoutChg>
        <pc:sldLayoutChg chg="new del replId">
          <pc:chgData name="Guido Wüstenhagen" userId="35c8df18-8f87-487f-ac99-c49ad373004d" providerId="ADAL" clId="{6645F1A9-A961-4A5B-A2F4-78856C4BC236}" dt="2025-02-10T07:40:44.382" v="49" actId="6938"/>
          <pc:sldLayoutMkLst>
            <pc:docMk/>
            <pc:sldMasterMk cId="1004936358" sldId="2147483840"/>
            <pc:sldLayoutMk cId="2382694349" sldId="214748385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1366" cy="4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2" tIns="45876" rIns="91752" bIns="45876" numCol="1" anchor="t" anchorCtr="0" compatLnSpc="1">
            <a:prstTxWarp prst="textNoShape">
              <a:avLst/>
            </a:prstTxWarp>
          </a:bodyPr>
          <a:lstStyle>
            <a:lvl1pPr algn="l" defTabSz="911045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010" y="1"/>
            <a:ext cx="2951366" cy="4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2" tIns="45876" rIns="91752" bIns="45876" numCol="1" anchor="t" anchorCtr="0" compatLnSpc="1">
            <a:prstTxWarp prst="textNoShape">
              <a:avLst/>
            </a:prstTxWarp>
          </a:bodyPr>
          <a:lstStyle>
            <a:lvl1pPr algn="r" defTabSz="911045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7055F64D-FF02-4EDE-8944-7D9D1B602DCA}" type="datetime1">
              <a:rPr lang="de-DE" smtClean="0"/>
              <a:t>10.02.2025</a:t>
            </a:fld>
            <a:endParaRPr 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5929"/>
            <a:ext cx="2951366" cy="4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2" tIns="45876" rIns="91752" bIns="45876" numCol="1" anchor="b" anchorCtr="0" compatLnSpc="1">
            <a:prstTxWarp prst="textNoShape">
              <a:avLst/>
            </a:prstTxWarp>
          </a:bodyPr>
          <a:lstStyle>
            <a:lvl1pPr algn="l" defTabSz="911045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010" y="9445929"/>
            <a:ext cx="2951366" cy="4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2" tIns="45876" rIns="91752" bIns="45876" numCol="1" anchor="b" anchorCtr="0" compatLnSpc="1">
            <a:prstTxWarp prst="textNoShape">
              <a:avLst/>
            </a:prstTxWarp>
          </a:bodyPr>
          <a:lstStyle>
            <a:lvl1pPr algn="r" defTabSz="911045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308A43A4-0C2F-4F2D-912B-0D0AD4B58A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15848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1366" cy="4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2" tIns="45876" rIns="91752" bIns="45876" numCol="1" anchor="t" anchorCtr="0" compatLnSpc="1">
            <a:prstTxWarp prst="textNoShape">
              <a:avLst/>
            </a:prstTxWarp>
          </a:bodyPr>
          <a:lstStyle>
            <a:lvl1pPr algn="l" defTabSz="911045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010" y="1"/>
            <a:ext cx="2951366" cy="4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2" tIns="45876" rIns="91752" bIns="45876" numCol="1" anchor="t" anchorCtr="0" compatLnSpc="1">
            <a:prstTxWarp prst="textNoShape">
              <a:avLst/>
            </a:prstTxWarp>
          </a:bodyPr>
          <a:lstStyle>
            <a:lvl1pPr algn="r" defTabSz="911045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7F593E40-4350-4FE9-B1C8-5211181C6DD0}" type="datetime1">
              <a:rPr lang="de-DE" smtClean="0"/>
              <a:t>10.02.2025</a:t>
            </a:fld>
            <a:endParaRPr lang="de-DE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7713"/>
            <a:ext cx="4965700" cy="3724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45" y="4722193"/>
            <a:ext cx="4995087" cy="447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2" tIns="45876" rIns="91752" bIns="458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929"/>
            <a:ext cx="2951366" cy="4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2" tIns="45876" rIns="91752" bIns="45876" numCol="1" anchor="b" anchorCtr="0" compatLnSpc="1">
            <a:prstTxWarp prst="textNoShape">
              <a:avLst/>
            </a:prstTxWarp>
          </a:bodyPr>
          <a:lstStyle>
            <a:lvl1pPr algn="l" defTabSz="911045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010" y="9445929"/>
            <a:ext cx="2951366" cy="4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2" tIns="45876" rIns="91752" bIns="45876" numCol="1" anchor="b" anchorCtr="0" compatLnSpc="1">
            <a:prstTxWarp prst="textNoShape">
              <a:avLst/>
            </a:prstTxWarp>
          </a:bodyPr>
          <a:lstStyle>
            <a:lvl1pPr algn="r" defTabSz="911045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9821D0D-B59C-4963-B4C6-D069E9F952C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21561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7713"/>
            <a:ext cx="4962525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A8FA27CF-8EED-4F67-8707-D4BAA0B31565}" type="datetime1">
              <a:rPr lang="de-DE" smtClean="0"/>
              <a:t>10.02.2025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821D0D-B59C-4963-B4C6-D069E9F952C1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479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7561263" cy="5873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Fußzeilenplatzhalter 4"/>
          <p:cNvSpPr txBox="1">
            <a:spLocks/>
          </p:cNvSpPr>
          <p:nvPr/>
        </p:nvSpPr>
        <p:spPr>
          <a:xfrm>
            <a:off x="415925" y="31750"/>
            <a:ext cx="1465263" cy="501650"/>
          </a:xfrm>
          <a:prstGeom prst="rect">
            <a:avLst/>
          </a:prstGeom>
        </p:spPr>
        <p:txBody>
          <a:bodyPr anchor="ctr"/>
          <a:lstStyle>
            <a:lvl1pPr algn="r">
              <a:defRPr sz="1200" b="0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algn="l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800" dirty="0">
                <a:solidFill>
                  <a:srgbClr val="FFFFFF"/>
                </a:solidFill>
              </a:rPr>
              <a:t>+49 179 520 20 77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800" dirty="0" err="1">
                <a:solidFill>
                  <a:srgbClr val="FFFFFF"/>
                </a:solidFill>
              </a:rPr>
              <a:t>gjw@wuestenhagen.info</a:t>
            </a:r>
            <a:endParaRPr lang="de-DE" sz="800" dirty="0">
              <a:solidFill>
                <a:srgbClr val="FFFFFF"/>
              </a:solidFill>
            </a:endParaRP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800" dirty="0" err="1">
                <a:solidFill>
                  <a:srgbClr val="FFFFFF"/>
                </a:solidFill>
              </a:rPr>
              <a:t>www.wuestenhagen.info</a:t>
            </a:r>
            <a:endParaRPr lang="de-DE" sz="800" dirty="0">
              <a:solidFill>
                <a:srgbClr val="FFFFFF"/>
              </a:solidFill>
            </a:endParaRPr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7572375" y="631825"/>
            <a:ext cx="14351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DE" sz="1000">
                <a:solidFill>
                  <a:srgbClr val="456672"/>
                </a:solidFill>
              </a:rPr>
              <a:t>bündelt das Licht </a:t>
            </a:r>
            <a:br>
              <a:rPr lang="de-DE" sz="1000">
                <a:solidFill>
                  <a:srgbClr val="456672"/>
                </a:solidFill>
              </a:rPr>
            </a:br>
            <a:r>
              <a:rPr lang="de-DE" sz="1000">
                <a:solidFill>
                  <a:srgbClr val="456672"/>
                </a:solidFill>
              </a:rPr>
              <a:t>aus hellen Köpfen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7400925" y="0"/>
            <a:ext cx="1743075" cy="5873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8" name="Bild 11" descr="Logo_Wüstenhagen_WEISS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09" t="37337" r="21693" b="19971"/>
          <a:stretch>
            <a:fillRect/>
          </a:stretch>
        </p:blipFill>
        <p:spPr bwMode="auto">
          <a:xfrm>
            <a:off x="7526338" y="0"/>
            <a:ext cx="14811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itel 1"/>
          <p:cNvSpPr>
            <a:spLocks noGrp="1"/>
          </p:cNvSpPr>
          <p:nvPr>
            <p:ph type="title"/>
          </p:nvPr>
        </p:nvSpPr>
        <p:spPr>
          <a:xfrm>
            <a:off x="400888" y="3945574"/>
            <a:ext cx="8504981" cy="1362075"/>
          </a:xfrm>
        </p:spPr>
        <p:txBody>
          <a:bodyPr>
            <a:normAutofit/>
          </a:bodyPr>
          <a:lstStyle>
            <a:lvl1pPr algn="l">
              <a:defRPr sz="3200" b="0" cap="none">
                <a:solidFill>
                  <a:srgbClr val="45667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idx="1"/>
          </p:nvPr>
        </p:nvSpPr>
        <p:spPr>
          <a:xfrm>
            <a:off x="400889" y="2839294"/>
            <a:ext cx="8504980" cy="105924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8249977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17048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924782519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8"/>
          </p:nvPr>
        </p:nvSpPr>
        <p:spPr>
          <a:xfrm>
            <a:off x="296863" y="6570663"/>
            <a:ext cx="4124325" cy="2349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de-DE" sz="1000" b="0" kern="1200" cap="none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e-DE"/>
              <a:t>PM@FTI</a:t>
            </a:r>
            <a:endParaRPr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9"/>
          </p:nvPr>
        </p:nvSpPr>
        <p:spPr>
          <a:xfrm>
            <a:off x="8489950" y="6570663"/>
            <a:ext cx="517525" cy="2587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E8E34004-0988-49F3-AE5B-2E2D3708818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0"/>
          </p:nvPr>
        </p:nvSpPr>
        <p:spPr>
          <a:xfrm>
            <a:off x="7502525" y="6597650"/>
            <a:ext cx="1058863" cy="223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A8EBA547-6BD8-4195-8203-3F9C7D2BBBDF}" type="datetime1">
              <a:rPr lang="de-DE" smtClean="0"/>
              <a:pPr>
                <a:defRPr/>
              </a:pPr>
              <a:t>10.02.2025</a:t>
            </a:fld>
            <a:endParaRPr lang="de-DE" dirty="0"/>
          </a:p>
        </p:txBody>
      </p:sp>
      <p:sp>
        <p:nvSpPr>
          <p:cNvPr id="2" name="Bildplatzhalter 2">
            <a:extLst>
              <a:ext uri="{FF2B5EF4-FFF2-40B4-BE49-F238E27FC236}">
                <a16:creationId xmlns:a16="http://schemas.microsoft.com/office/drawing/2014/main" id="{ABB1BCDD-DD62-2509-6609-7A06C27D5E47}"/>
              </a:ext>
            </a:extLst>
          </p:cNvPr>
          <p:cNvSpPr>
            <a:spLocks noGrp="1"/>
          </p:cNvSpPr>
          <p:nvPr>
            <p:ph type="pic" idx="23"/>
          </p:nvPr>
        </p:nvSpPr>
        <p:spPr>
          <a:xfrm>
            <a:off x="290844" y="1330091"/>
            <a:ext cx="8529745" cy="512332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32376162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idx="17"/>
          </p:nvPr>
        </p:nvSpPr>
        <p:spPr>
          <a:xfrm>
            <a:off x="290845" y="1330091"/>
            <a:ext cx="3842496" cy="512332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>
            <a:lvl1pPr>
              <a:defRPr lang="de-DE" sz="3200" noProof="0"/>
            </a:lvl1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22"/>
          </p:nvPr>
        </p:nvSpPr>
        <p:spPr>
          <a:xfrm>
            <a:off x="4327462" y="1245405"/>
            <a:ext cx="4493128" cy="5208015"/>
          </a:xfrm>
        </p:spPr>
        <p:txBody>
          <a:bodyPr lIns="0" tIns="0" rIns="0" bIns="0"/>
          <a:lstStyle>
            <a:lvl1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</a:defRPr>
            </a:lvl1pPr>
            <a:lvl2pPr marL="180975" indent="0">
              <a:buNone/>
              <a:defRPr/>
            </a:lvl2pPr>
            <a:lvl3pPr marL="180975" indent="0">
              <a:buNone/>
              <a:defRPr/>
            </a:lvl3pPr>
            <a:lvl4pPr marL="180975" indent="0">
              <a:buNone/>
              <a:defRPr/>
            </a:lvl4pPr>
            <a:lvl5pPr marL="180975" indent="0">
              <a:buNone/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0714382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22"/>
          </p:nvPr>
        </p:nvSpPr>
        <p:spPr>
          <a:xfrm>
            <a:off x="290845" y="1245405"/>
            <a:ext cx="8529745" cy="5208015"/>
          </a:xfrm>
        </p:spPr>
        <p:txBody>
          <a:bodyPr lIns="0" tIns="0" rIns="0" bIns="0"/>
          <a:lstStyle>
            <a:lvl1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</a:defRPr>
            </a:lvl1pPr>
            <a:lvl2pPr marL="180975" indent="0">
              <a:buNone/>
              <a:defRPr/>
            </a:lvl2pPr>
            <a:lvl3pPr marL="180975" indent="0">
              <a:buNone/>
              <a:defRPr/>
            </a:lvl3pPr>
            <a:lvl4pPr marL="180975" indent="0">
              <a:buNone/>
              <a:defRPr/>
            </a:lvl4pPr>
            <a:lvl5pPr marL="180975" indent="0">
              <a:buNone/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942699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296863" y="215900"/>
            <a:ext cx="7104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96863" y="1223963"/>
            <a:ext cx="8710612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2055" name="Bild 3" descr="Logo_Wüstenhagen_SCHWARZ.ai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4" t="37065" r="16212" b="29071"/>
          <a:stretch>
            <a:fillRect/>
          </a:stretch>
        </p:blipFill>
        <p:spPr bwMode="auto">
          <a:xfrm>
            <a:off x="7591425" y="0"/>
            <a:ext cx="1560513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069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40" r:id="rId4"/>
    <p:sldLayoutId id="2147483838" r:id="rId5"/>
    <p:sldLayoutId id="2147483839" r:id="rId6"/>
  </p:sldLayoutIdLst>
  <p:transition spd="slow"/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456672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456672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456672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456672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456672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456672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456672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456672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456672"/>
          </a:solidFill>
          <a:latin typeface="Arial" charset="0"/>
          <a:cs typeface="Arial" charset="0"/>
        </a:defRPr>
      </a:lvl9pPr>
    </p:titleStyle>
    <p:bodyStyle>
      <a:lvl1pPr marL="180975" indent="-180975" algn="l" defTabSz="457200" rtl="0" eaLnBrk="0" fontAlgn="base" hangingPunct="0">
        <a:spcBef>
          <a:spcPts val="1400"/>
        </a:spcBef>
        <a:spcAft>
          <a:spcPct val="0"/>
        </a:spcAft>
        <a:buClr>
          <a:srgbClr val="456672"/>
        </a:buClr>
        <a:buFont typeface="Arial" charset="0"/>
        <a:buChar char="•"/>
        <a:defRPr kern="1200">
          <a:solidFill>
            <a:schemeClr val="tx1"/>
          </a:solidFill>
          <a:latin typeface="Arial"/>
          <a:ea typeface="+mn-ea"/>
          <a:cs typeface="Arial"/>
        </a:defRPr>
      </a:lvl1pPr>
      <a:lvl2pPr marL="360363" indent="-179388" algn="l" defTabSz="457200" rtl="0" eaLnBrk="0" fontAlgn="base" hangingPunct="0">
        <a:spcBef>
          <a:spcPts val="1400"/>
        </a:spcBef>
        <a:spcAft>
          <a:spcPct val="0"/>
        </a:spcAft>
        <a:buClr>
          <a:srgbClr val="456672"/>
        </a:buClr>
        <a:buFont typeface="Arial" charset="0"/>
        <a:buChar char="•"/>
        <a:defRPr kern="1200">
          <a:solidFill>
            <a:schemeClr val="tx1"/>
          </a:solidFill>
          <a:latin typeface="Arial"/>
          <a:ea typeface="+mn-ea"/>
          <a:cs typeface="Arial"/>
        </a:defRPr>
      </a:lvl2pPr>
      <a:lvl3pPr marL="360363" indent="-179388" algn="l" defTabSz="457200" rtl="0" eaLnBrk="0" fontAlgn="base" hangingPunct="0">
        <a:spcBef>
          <a:spcPts val="1400"/>
        </a:spcBef>
        <a:spcAft>
          <a:spcPct val="0"/>
        </a:spcAft>
        <a:buClr>
          <a:srgbClr val="456672"/>
        </a:buClr>
        <a:buFont typeface="Arial" charset="0"/>
        <a:buChar char="•"/>
        <a:defRPr kern="1200">
          <a:solidFill>
            <a:schemeClr val="tx1"/>
          </a:solidFill>
          <a:latin typeface="Arial"/>
          <a:ea typeface="+mn-ea"/>
          <a:cs typeface="Arial"/>
        </a:defRPr>
      </a:lvl3pPr>
      <a:lvl4pPr marL="360363" indent="-179388" algn="l" defTabSz="457200" rtl="0" eaLnBrk="0" fontAlgn="base" hangingPunct="0">
        <a:spcBef>
          <a:spcPts val="1400"/>
        </a:spcBef>
        <a:spcAft>
          <a:spcPct val="0"/>
        </a:spcAft>
        <a:buClr>
          <a:srgbClr val="456672"/>
        </a:buClr>
        <a:buFont typeface="Arial" charset="0"/>
        <a:buChar char="•"/>
        <a:defRPr kern="1200">
          <a:solidFill>
            <a:schemeClr val="tx1"/>
          </a:solidFill>
          <a:latin typeface="Arial"/>
          <a:ea typeface="+mn-ea"/>
          <a:cs typeface="Arial"/>
        </a:defRPr>
      </a:lvl4pPr>
      <a:lvl5pPr marL="360363" indent="-179388" algn="l" defTabSz="457200" rtl="0" eaLnBrk="0" fontAlgn="base" hangingPunct="0">
        <a:spcBef>
          <a:spcPts val="1400"/>
        </a:spcBef>
        <a:spcAft>
          <a:spcPct val="0"/>
        </a:spcAft>
        <a:buClr>
          <a:srgbClr val="456672"/>
        </a:buClr>
        <a:buFont typeface="Arial" charset="0"/>
        <a:buChar char="•"/>
        <a:defRPr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8AA88D1-C990-69C1-4AA3-FE940D800894}"/>
              </a:ext>
            </a:extLst>
          </p:cNvPr>
          <p:cNvSpPr>
            <a:spLocks noChangeAspect="1"/>
          </p:cNvSpPr>
          <p:nvPr/>
        </p:nvSpPr>
        <p:spPr>
          <a:xfrm>
            <a:off x="1943708" y="1664804"/>
            <a:ext cx="5256584" cy="35283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Diese Seite erläutert die Empfehlung zum Verwenden der Vorlage</a:t>
            </a:r>
          </a:p>
          <a:p>
            <a:pPr marL="269875" indent="-269875">
              <a:buSzPct val="200000"/>
              <a:buFontTx/>
              <a:buChar char="□"/>
            </a:pPr>
            <a:endParaRPr lang="de-DE" sz="10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Diese Vorlage ist ein </a:t>
            </a:r>
            <a:r>
              <a:rPr lang="de-DE" sz="100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früher Arbeitsstand (20250210)</a:t>
            </a:r>
            <a:endParaRPr lang="de-DE" sz="10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  <a:p>
            <a:pPr marL="269875" indent="-269875">
              <a:buSzPct val="200000"/>
              <a:buFontTx/>
              <a:buChar char="□"/>
            </a:pPr>
            <a:endParaRPr lang="de-DE" sz="10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Rechts neben den Folien befindet sich eine Read-</a:t>
            </a:r>
            <a:r>
              <a:rPr lang="de-DE" sz="1000" dirty="0" err="1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Confrim</a:t>
            </a: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-Checkliste</a:t>
            </a:r>
          </a:p>
          <a:p>
            <a:pPr marL="269875" indent="-269875">
              <a:buSzPct val="200000"/>
              <a:buFontTx/>
              <a:buChar char="□"/>
            </a:pPr>
            <a:endParaRPr lang="de-DE" sz="10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405468501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845B43-968A-793E-15C4-CEBE859BFD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899093-58E8-0016-734D-4BA8C2F5B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Unmittelbare weitere Verwendung des Liefer-gegenstandes durch den Nutzer (Grafik und Liste)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6F11346-D3C7-ACD5-7D62-F6117ED86A05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In Out abgegrenzt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Alles, was unmittelbar nach Erhalt des Liefergegenstandes von den Nutzenden auf dieser Basis ausgeführt wird, aufgelistet zum Beispiel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Entscheidungen fällen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Prozesse betreiben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Versuche durchführen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Ergebnis skalieren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16306412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4AB1E-5065-41A7-5C6F-C280F902B2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B01A84-0AAC-10DF-FC6E-5C506FB1C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Design-Score-Card zum Liefergegenstand (Liste)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D77C67E-F6D3-AF48-9F51-69B86AEAAB5E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In Out abgegrenzt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Die Spezifikation (die Liste der CTQ bzw. CTB) zur Beschreibung der Liefergegenstände aufgelistet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Entscheidung, ob der erstellte Liefergegenstand ein „Gut“ oder ein „Schlecht“ Teil ist, möglich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Achtung Doppelarbeit und Revisionsfehler vermeiden: Geht in Laufe des Planens in der Pugh Matrix auf</a:t>
            </a:r>
          </a:p>
        </p:txBody>
      </p:sp>
    </p:spTree>
    <p:extLst>
      <p:ext uri="{BB962C8B-B14F-4D97-AF65-F5344CB8AC3E}">
        <p14:creationId xmlns:p14="http://schemas.microsoft.com/office/powerpoint/2010/main" val="4116492822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A7AA3E-AF4C-0345-9B0B-EFF325849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3DEC00-D593-AC70-7857-5EE2C0779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Clou/Kern/Unternehmens-DNA/ Allein-stellungsmerkmal des Projektes (Grafik und Text)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5D65CFE-E505-CE78-A96D-13D35CDE0AF9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Der Aspekt, der sicher stellt, dass der mit dem Projekt verbundene Geschäfts-Impact auch im Wettbewerb mit anderen gehoben wird, aufgelistet</a:t>
            </a:r>
          </a:p>
        </p:txBody>
      </p:sp>
    </p:spTree>
    <p:extLst>
      <p:ext uri="{BB962C8B-B14F-4D97-AF65-F5344CB8AC3E}">
        <p14:creationId xmlns:p14="http://schemas.microsoft.com/office/powerpoint/2010/main" val="1853548051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C9B6EA-34D1-3E3F-58D2-24B8D5F2F7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5E1BA4-D243-A3EB-5642-06886BD5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Pugh-Matrix mit aktuellem Erfüllungsgrad entsprechend Projekt-Fortschritt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6987ACD-BD75-D5D1-E1D8-E02908F35DE5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In Out abgegrenzt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Achtung Doppelarbeit und Revisionsfehler vermeiden: Design-Score-Card aufgreifen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Konzeptauswahl verdeutlicht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Aktueller Erfüllungsgrad des ausgewählten Konzeptes verdeutlicht</a:t>
            </a:r>
          </a:p>
        </p:txBody>
      </p:sp>
    </p:spTree>
    <p:extLst>
      <p:ext uri="{BB962C8B-B14F-4D97-AF65-F5344CB8AC3E}">
        <p14:creationId xmlns:p14="http://schemas.microsoft.com/office/powerpoint/2010/main" val="686700023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25D14-BBEF-AFE5-03A6-F9811525D7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9A2BD2-3505-F840-C240-0C3196669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Lieferergebnis-Struktur-Plan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89DB366-E138-9898-C8DD-01AA94B45229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Projekt-Struktur-Plan ableitbar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Vom Ergebnis her betrachtet Teil-Ergebnisse zum Erstellen des Endergebnisses dargestellt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„Montage-Aspekte“ berücksichtigt</a:t>
            </a:r>
          </a:p>
        </p:txBody>
      </p:sp>
    </p:spTree>
    <p:extLst>
      <p:ext uri="{BB962C8B-B14F-4D97-AF65-F5344CB8AC3E}">
        <p14:creationId xmlns:p14="http://schemas.microsoft.com/office/powerpoint/2010/main" val="3207642360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DBD5C7-F94E-C333-A5C5-4375F5B59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7A738-B90B-2C23-58B1-052071B70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Agiles Board mit aktuellem Arbeitsstand entsprechend Projekt-Fortschritt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647C530-4D7D-C616-38C3-8FEBB7CE8D26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Aus Lieferergebnis-Struktur-Plan bzw. Projekt-Struktur-Plan abgeleitet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Aktueller Stand der zweckmäßigen </a:t>
            </a:r>
            <a:r>
              <a:rPr lang="de-DE" sz="1000" dirty="0" err="1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Todos</a:t>
            </a: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aufgelistet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Bearbeitungsstand aktualisiert</a:t>
            </a:r>
          </a:p>
          <a:p>
            <a:pPr marL="269875" indent="-269875">
              <a:buSzPct val="200000"/>
              <a:buFontTx/>
              <a:buChar char="□"/>
            </a:pPr>
            <a:endParaRPr lang="de-DE" sz="10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414301708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E2FA1F-5315-F85B-D3E8-DD194E4E9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96EB0-2E43-370E-3635-19B390CD7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Plus-Delta zum aktuellen Arbeitsstand entsprechend Projekt-Fortschritt (Doppel-Liste)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25233D74-4E2D-C664-9DE1-D973AFA22FA2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Regelmäßig eingesammelt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Deltas als Deltas und nicht als Minus formuliert </a:t>
            </a:r>
          </a:p>
          <a:p>
            <a:pPr marL="269875" indent="-269875">
              <a:buSzPct val="200000"/>
              <a:buFontTx/>
              <a:buChar char="□"/>
            </a:pPr>
            <a:endParaRPr lang="de-DE" sz="10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25176755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32E16-BF2D-3540-42C4-B0ED0626A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58D664-C887-190A-9499-E98B3A640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SPOT/SSOT Fachliche Erkenntnisse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CFDC741-D897-2A84-AD9B-A44C2006088B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Link zu SPOT erstellt (Projekt-Ordner und bei Prozessen QM-Ordner)</a:t>
            </a:r>
          </a:p>
          <a:p>
            <a:pPr marL="269875" indent="-269875">
              <a:buSzPct val="200000"/>
              <a:buFontTx/>
              <a:buChar char="□"/>
            </a:pPr>
            <a:endParaRPr lang="de-DE" sz="10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624907245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F15253-CBB8-6D5F-2242-CA14DD59A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A8F090-CCCA-6C16-D063-CF0B696F9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SPOT/SSOT PM-Methodische Erkenntnisse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09AF94F-7925-96B2-B9C8-58797848B6A0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Link zu SPOT erstellt (QM-Ordner)</a:t>
            </a:r>
          </a:p>
          <a:p>
            <a:pPr marL="269875" indent="-269875">
              <a:buSzPct val="200000"/>
              <a:buFontTx/>
              <a:buChar char="□"/>
            </a:pPr>
            <a:endParaRPr lang="de-DE" sz="10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71436579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Arbeitstitel des Projektes</a:t>
            </a:r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yyyy.mm.dd</a:t>
            </a:r>
          </a:p>
        </p:txBody>
      </p:sp>
    </p:spTree>
    <p:extLst>
      <p:ext uri="{BB962C8B-B14F-4D97-AF65-F5344CB8AC3E}">
        <p14:creationId xmlns:p14="http://schemas.microsoft.com/office/powerpoint/2010/main" val="196090543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8E631-E405-DEA5-E7A2-0C3C25888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99B2D86-43BF-EB56-6E2E-75F206ACEDE2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Mit Hilfe Zusammenfassungs-Zooms eingebunden, um Doppelarbeit zu vermeiden</a:t>
            </a:r>
          </a:p>
        </p:txBody>
      </p:sp>
    </p:spTree>
    <p:extLst>
      <p:ext uri="{BB962C8B-B14F-4D97-AF65-F5344CB8AC3E}">
        <p14:creationId xmlns:p14="http://schemas.microsoft.com/office/powerpoint/2010/main" val="380665574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9DE801-5111-3F8B-C061-683028F6F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109BE-49BA-3A4D-63AF-F234262FE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Problemstellung (Grafik)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CF0ED7E-DF6D-26E8-F1C5-695A7CC74A41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In Out abgegrenzt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Bezug zur Vision/Mission/Strategie hergestellt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Mit bekannten Modellen/Matrizen etc. visualisiert (siehe ersten Entwurf einer Liste links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Top- und/oder Bottom-Line-Wirkung beschrieben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Negativer Geschäfts-Impact bei Unterlassen des Projektes abgeschätzt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Härtegrad der Zahlen angegeben (von nicht vorhanden bis 100% sicher)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Ggf. um Folie mit Erklärungstext ergänzt (siehe folgende)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AED9B7F-5E99-84E0-185A-019AE4D20DF5}"/>
              </a:ext>
            </a:extLst>
          </p:cNvPr>
          <p:cNvSpPr>
            <a:spLocks noChangeAspect="1"/>
          </p:cNvSpPr>
          <p:nvPr/>
        </p:nvSpPr>
        <p:spPr>
          <a:xfrm>
            <a:off x="-2772816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77500" lnSpcReduction="20000"/>
          </a:bodyPr>
          <a:lstStyle/>
          <a:p>
            <a:pPr>
              <a:buSzPct val="200000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Erster Entwurf auf Basis von ChatGPT:</a:t>
            </a:r>
          </a:p>
          <a:p>
            <a:pPr>
              <a:buSzPct val="200000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80/20-Auswahl für die meisten Probleme (Pareto-Prinzip)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Geschäftsmodelle &amp; Strategische Analyse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St. Galler Geschäftsmodell (Ganzheitliche Geschäftsmodell-Analyse)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Business Model Canvas (Osterwalder, visuelle Geschäftsmodell-Darstellung)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SWOT-Analyse (Stärken, Schwächen, Chancen, Risiken)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 err="1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Porter’s</a:t>
            </a: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Five Forces (Wettbewerbsanalyse)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PESTEL-Analyse (Makroökonomische Einflussfaktoren)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 err="1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Balanced</a:t>
            </a: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de-DE" sz="1000" dirty="0" err="1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Scorecard</a:t>
            </a: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(Strategieumsetzung &amp; Leistungsmessung)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Ansoff-Matrix (Wachstumsstrategien)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Innovations- &amp; Produktstrategie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Innovationsportfolio (z. B. nach </a:t>
            </a:r>
            <a:r>
              <a:rPr lang="de-DE" sz="1000" dirty="0" err="1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Nagji</a:t>
            </a: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&amp; Tuff) (Kern-, angrenzende und transformative Innovationen)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Blue Ocean </a:t>
            </a:r>
            <a:r>
              <a:rPr lang="de-DE" sz="1000" dirty="0" err="1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Strategy</a:t>
            </a: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Canvas (Wettbewerbsfreie Märkte schaffen)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Technology Adoption Lifecycle (Rogers) (Diffusion von Innovationen)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Problemanalyse &amp; Entscheidungsfindung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Bekanntes-Unbekanntes-Matrix (Risikobewertung &amp; Entscheidungsfindung)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Ishikawa-/Fischgräten-Diagramm (Ursachenanalyse)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Treiberbäume (Driver </a:t>
            </a:r>
            <a:r>
              <a:rPr lang="de-DE" sz="1000" dirty="0" err="1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Trees</a:t>
            </a: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) (Ursachen-Wirkungs-Analyse)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Eisenhower-Matrix (Priorisierung von Aufgaben)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Entscheidungsbaum (Strukturierte Entscheidungsfindung)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Prozesse &amp; Effizienzsteigerung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Six Sigma (DMAIC-Zyklus) (Prozessverbesserung)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PDCA-Zyklus (Plan-Do-Check-Act) (Kontinuierliche Verbesserung)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Wertstromanalyse (Value Stream Mapping) (Lean Management)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Theory </a:t>
            </a:r>
            <a:r>
              <a:rPr lang="de-DE" sz="1000" dirty="0" err="1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de-DE" sz="1000" dirty="0" err="1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Constraints</a:t>
            </a: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(Engpasstheorie) (Optimierung in Prozessen)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Design </a:t>
            </a:r>
            <a:r>
              <a:rPr lang="de-DE" sz="1000" dirty="0" err="1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Thinking</a:t>
            </a: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-Prozess (Innovationsfördernder Problemlösungsansatz)</a:t>
            </a:r>
          </a:p>
        </p:txBody>
      </p:sp>
    </p:spTree>
    <p:extLst>
      <p:ext uri="{BB962C8B-B14F-4D97-AF65-F5344CB8AC3E}">
        <p14:creationId xmlns:p14="http://schemas.microsoft.com/office/powerpoint/2010/main" val="345418911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C2B9B36-5481-6DBA-3048-489C21A0A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Problemstellung detaillierter (Erklär-Text)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9DB7DB7-D322-390B-3F97-2A78909A323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877700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267AF-9450-3980-DD21-553B3C4D91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F53F71-89ED-5437-0E97-AF07B6411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Zielstellung (Grafik)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7B26FAF-9A38-060F-F683-3914BFCA76CD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In Out abgegrenzt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Bezug zur Vision/Mission/Strategie hergestellt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Mit bekannten Modellen/Matrizen etc. visualisiert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Top- und/oder Bottom-Line-Wirkung beschrieben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Geschäfts-Impact abgeschätzt – welcher Anteil des Negativer Geschäfts-Impact wird gehoben?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Härtegrad der Zahlen angegeben (von nicht vorhanden bis 100% sicher)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Ggf. um Folie mit Erklärungstext ergänzt (siehe folgende)</a:t>
            </a:r>
          </a:p>
          <a:p>
            <a:pPr marL="269875" indent="-269875">
              <a:buSzPct val="200000"/>
              <a:buFontTx/>
              <a:buChar char="□"/>
            </a:pPr>
            <a:endParaRPr lang="de-DE" sz="10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47861837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F8897-46CC-78AF-A3B1-A02CDC3FD5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0067BF-A01B-2FB1-6364-0F3ED3915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Zielstellung detaillierter (Erklär-Text)</a:t>
            </a:r>
          </a:p>
        </p:txBody>
      </p:sp>
    </p:spTree>
    <p:extLst>
      <p:ext uri="{BB962C8B-B14F-4D97-AF65-F5344CB8AC3E}">
        <p14:creationId xmlns:p14="http://schemas.microsoft.com/office/powerpoint/2010/main" val="3675174752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4A67B1-4CEA-0EC0-77B0-CC28DFEEC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00F0DB-60FD-7C18-9682-D48BC96F8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Liefergegenstand (Grafik und Liste)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449BD148-AF55-DEF2-A0B9-54C00868453B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In Out abgegrenzt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Alle Teile berücksichtigt zum Beispiel: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Prototyp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Prozess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Dokumentation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Trainierte Personen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Datenbank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IP-Strategie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Kompetenzlandkarte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Empfehlung für weiteres Projekt</a:t>
            </a:r>
          </a:p>
          <a:p>
            <a:pPr marL="727075" lvl="1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etc.</a:t>
            </a:r>
          </a:p>
          <a:p>
            <a:pPr marL="269875" indent="-269875">
              <a:buSzPct val="200000"/>
              <a:buFontTx/>
              <a:buChar char="□"/>
            </a:pPr>
            <a:endParaRPr lang="de-DE" sz="10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Alles, was zum Abschluss des Projektes an den Nutzer zur unmittelbaren weiteren Verwendung über den Tisch geht, aufgelistet</a:t>
            </a:r>
          </a:p>
          <a:p>
            <a:pPr marL="269875" indent="-269875">
              <a:buSzPct val="200000"/>
              <a:buFontTx/>
              <a:buChar char="□"/>
            </a:pPr>
            <a:endParaRPr lang="de-DE" sz="10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07482711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04496F-5125-E3A2-D42E-4DC8528578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7440DA-3F05-4641-B822-B1AEB526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Nutzer des Liefergegenstandes (Grafik und Liste)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12C6ACD-7FDE-F1F2-6C98-2FDE496B2CDE}"/>
              </a:ext>
            </a:extLst>
          </p:cNvPr>
          <p:cNvSpPr>
            <a:spLocks noChangeAspect="1"/>
          </p:cNvSpPr>
          <p:nvPr/>
        </p:nvSpPr>
        <p:spPr>
          <a:xfrm>
            <a:off x="9252520" y="690791"/>
            <a:ext cx="2673747" cy="60486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In Out abgegrenzt</a:t>
            </a:r>
          </a:p>
          <a:p>
            <a:pPr marL="269875" indent="-269875">
              <a:buSzPct val="200000"/>
              <a:buFontTx/>
              <a:buChar char="□"/>
            </a:pPr>
            <a:r>
              <a:rPr lang="de-DE" sz="1000" dirty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Jede Person, die zum Abschluss des Projektes den Liefergegenstand (oder Teile davon) zur unmittelbaren weiteren Verwendung erhält</a:t>
            </a:r>
          </a:p>
          <a:p>
            <a:pPr marL="269875" indent="-269875">
              <a:buSzPct val="200000"/>
              <a:buFontTx/>
              <a:buChar char="□"/>
            </a:pPr>
            <a:endParaRPr lang="de-DE" sz="10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15903659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1_Office-Design">
  <a:themeElements>
    <a:clrScheme name="GJW">
      <a:dk1>
        <a:srgbClr val="000000"/>
      </a:dk1>
      <a:lt1>
        <a:srgbClr val="FFFFFF"/>
      </a:lt1>
      <a:dk2>
        <a:srgbClr val="456672"/>
      </a:dk2>
      <a:lt2>
        <a:srgbClr val="7F7F7F"/>
      </a:lt2>
      <a:accent1>
        <a:srgbClr val="729E3C"/>
      </a:accent1>
      <a:accent2>
        <a:srgbClr val="5995DE"/>
      </a:accent2>
      <a:accent3>
        <a:srgbClr val="FADE43"/>
      </a:accent3>
      <a:accent4>
        <a:srgbClr val="CE6536"/>
      </a:accent4>
      <a:accent5>
        <a:srgbClr val="FFFFFF"/>
      </a:accent5>
      <a:accent6>
        <a:srgbClr val="FFFFFF"/>
      </a:accent6>
      <a:hlink>
        <a:srgbClr val="5F5F5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" id="{8D761CEB-9BD2-4785-9EBE-1E92C291D79E}" vid="{DEEB0C56-CC59-4D85-97CA-C1DC3B9B15DB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GJW Angebot DE 20241106</Template>
  <TotalTime>0</TotalTime>
  <Words>710</Words>
  <Application>Microsoft Office PowerPoint</Application>
  <PresentationFormat>Bildschirmpräsentation (4:3)</PresentationFormat>
  <Paragraphs>107</Paragraphs>
  <Slides>18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1_Office-Design</vt:lpstr>
      <vt:lpstr>PowerPoint-Präsentation</vt:lpstr>
      <vt:lpstr>Arbeitstitel des Projektes</vt:lpstr>
      <vt:lpstr>Zusammenfassung</vt:lpstr>
      <vt:lpstr>Problemstellung (Grafik)</vt:lpstr>
      <vt:lpstr>Problemstellung detaillierter (Erklär-Text)</vt:lpstr>
      <vt:lpstr>Zielstellung (Grafik)</vt:lpstr>
      <vt:lpstr>Zielstellung detaillierter (Erklär-Text)</vt:lpstr>
      <vt:lpstr>Liefergegenstand (Grafik und Liste)</vt:lpstr>
      <vt:lpstr>Nutzer des Liefergegenstandes (Grafik und Liste)</vt:lpstr>
      <vt:lpstr>Unmittelbare weitere Verwendung des Liefer-gegenstandes durch den Nutzer (Grafik und Liste)</vt:lpstr>
      <vt:lpstr>Design-Score-Card zum Liefergegenstand (Liste)</vt:lpstr>
      <vt:lpstr>Clou/Kern/Unternehmens-DNA/ Allein-stellungsmerkmal des Projektes (Grafik und Text)</vt:lpstr>
      <vt:lpstr>Pugh-Matrix mit aktuellem Erfüllungsgrad entsprechend Projekt-Fortschritt</vt:lpstr>
      <vt:lpstr>Lieferergebnis-Struktur-Plan</vt:lpstr>
      <vt:lpstr>Agiles Board mit aktuellem Arbeitsstand entsprechend Projekt-Fortschritt</vt:lpstr>
      <vt:lpstr>Plus-Delta zum aktuellen Arbeitsstand entsprechend Projekt-Fortschritt (Doppel-Liste)</vt:lpstr>
      <vt:lpstr>SPOT/SSOT Fachliche Erkenntnisse</vt:lpstr>
      <vt:lpstr>SPOT/SSOT PM-Methodische Erkenntnisse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Guido Wüstenhagen</dc:creator>
  <cp:lastModifiedBy>Guido Wüstenhagen</cp:lastModifiedBy>
  <cp:revision>6</cp:revision>
  <cp:lastPrinted>2019-08-27T14:42:16Z</cp:lastPrinted>
  <dcterms:created xsi:type="dcterms:W3CDTF">2025-02-07T13:58:31Z</dcterms:created>
  <dcterms:modified xsi:type="dcterms:W3CDTF">2025-02-10T16:21:16Z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I2NotArchived">
    <vt:lpwstr/>
  </property>
</Properties>
</file>